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16"/>
  </p:notesMasterIdLst>
  <p:sldIdLst>
    <p:sldId id="256" r:id="rId2"/>
    <p:sldId id="259" r:id="rId3"/>
    <p:sldId id="260" r:id="rId4"/>
    <p:sldId id="261" r:id="rId5"/>
    <p:sldId id="268" r:id="rId6"/>
    <p:sldId id="272" r:id="rId7"/>
    <p:sldId id="273" r:id="rId8"/>
    <p:sldId id="275" r:id="rId9"/>
    <p:sldId id="276" r:id="rId10"/>
    <p:sldId id="278" r:id="rId11"/>
    <p:sldId id="282" r:id="rId12"/>
    <p:sldId id="286" r:id="rId13"/>
    <p:sldId id="285" r:id="rId14"/>
    <p:sldId id="290" r:id="rId15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17"/>
      <p:bold r:id="rId18"/>
      <p:italic r:id="rId19"/>
      <p:boldItalic r:id="rId20"/>
    </p:embeddedFont>
    <p:embeddedFont>
      <p:font typeface="Fjalla One" panose="020B0604020202020204" charset="0"/>
      <p:regular r:id="rId21"/>
    </p:embeddedFont>
    <p:embeddedFont>
      <p:font typeface="Nunito Light" pitchFamily="2" charset="0"/>
      <p:regular r:id="rId22"/>
      <p:italic r:id="rId23"/>
    </p:embeddedFont>
    <p:embeddedFont>
      <p:font typeface="Oxygen" panose="02000503000000000000" pitchFamily="2" charset="0"/>
      <p:regular r:id="rId24"/>
      <p:bold r:id="rId25"/>
    </p:embeddedFont>
    <p:embeddedFont>
      <p:font typeface="Ubuntu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602E98E-10CD-43C4-A954-52161FA7BF57}">
  <a:tblStyle styleId="{0602E98E-10CD-43C4-A954-52161FA7BF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F5A054E-FFC0-4B96-9806-E7FFBD6B90B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e264563871_1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e264563871_1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54dda1946d_4_2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54dda1946d_4_2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e264563871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e264563871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e264563871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e264563871_1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e264563871_1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e264563871_1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://bit.ly/2TyoMsr" TargetMode="External"/><Relationship Id="rId7" Type="http://schemas.openxmlformats.org/officeDocument/2006/relationships/image" Target="../media/image12.png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10" Type="http://schemas.openxmlformats.org/officeDocument/2006/relationships/image" Target="../media/image5.png"/><Relationship Id="rId4" Type="http://schemas.openxmlformats.org/officeDocument/2006/relationships/hyperlink" Target="http://bit.ly/2TtBDfr" TargetMode="External"/><Relationship Id="rId9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26600" y="1170975"/>
            <a:ext cx="7090800" cy="17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307775" y="3282525"/>
            <a:ext cx="4528800" cy="3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23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4830025" y="1084825"/>
            <a:ext cx="3076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title" idx="2" hasCustomPrompt="1"/>
          </p:nvPr>
        </p:nvSpPr>
        <p:spPr>
          <a:xfrm>
            <a:off x="5521525" y="2237850"/>
            <a:ext cx="1693200" cy="11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8" name="Google Shape;118;p18"/>
          <p:cNvSpPr txBox="1">
            <a:spLocks noGrp="1"/>
          </p:cNvSpPr>
          <p:nvPr>
            <p:ph type="subTitle" idx="1"/>
          </p:nvPr>
        </p:nvSpPr>
        <p:spPr>
          <a:xfrm>
            <a:off x="4149325" y="3472575"/>
            <a:ext cx="44376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606549" y="-310550"/>
            <a:ext cx="2357475" cy="23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636800" y="-282725"/>
            <a:ext cx="1489549" cy="148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4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ldNum" idx="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61953" y="3220477"/>
            <a:ext cx="2233929" cy="2233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200002">
            <a:off x="6991484" y="-823149"/>
            <a:ext cx="2233929" cy="2233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545400" y="-136300"/>
            <a:ext cx="1671308" cy="1671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694709">
            <a:off x="-705040" y="3486415"/>
            <a:ext cx="2233930" cy="2233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21225" y="2740325"/>
            <a:ext cx="2632724" cy="263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-886953" y="116114"/>
            <a:ext cx="2233930" cy="2233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4322" y="3486402"/>
            <a:ext cx="2233929" cy="2233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>
            <a:spLocks noGrp="1"/>
          </p:cNvSpPr>
          <p:nvPr>
            <p:ph type="title"/>
          </p:nvPr>
        </p:nvSpPr>
        <p:spPr>
          <a:xfrm>
            <a:off x="1170425" y="1756800"/>
            <a:ext cx="277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2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1"/>
          </p:nvPr>
        </p:nvSpPr>
        <p:spPr>
          <a:xfrm>
            <a:off x="1170425" y="2329500"/>
            <a:ext cx="2776800" cy="10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2">
            <a:alphaModFix/>
          </a:blip>
          <a:srcRect t="43933" r="69350"/>
          <a:stretch/>
        </p:blipFill>
        <p:spPr>
          <a:xfrm rot="10800000" flipH="1">
            <a:off x="-279751" y="-365850"/>
            <a:ext cx="2802576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706192">
            <a:off x="7860048" y="-284835"/>
            <a:ext cx="2233928" cy="2233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21465">
            <a:off x="7761023" y="3393965"/>
            <a:ext cx="2233928" cy="2233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title"/>
          </p:nvPr>
        </p:nvSpPr>
        <p:spPr>
          <a:xfrm>
            <a:off x="713225" y="1569050"/>
            <a:ext cx="3470700" cy="10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ubTitle" idx="1"/>
          </p:nvPr>
        </p:nvSpPr>
        <p:spPr>
          <a:xfrm>
            <a:off x="713400" y="2695438"/>
            <a:ext cx="3470700" cy="8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6" name="Google Shape;156;p24"/>
          <p:cNvPicPr preferRelativeResize="0"/>
          <p:nvPr/>
        </p:nvPicPr>
        <p:blipFill rotWithShape="1">
          <a:blip r:embed="rId2">
            <a:alphaModFix/>
          </a:blip>
          <a:srcRect l="28007" r="28576"/>
          <a:stretch/>
        </p:blipFill>
        <p:spPr>
          <a:xfrm rot="7213017" flipH="1">
            <a:off x="22909" y="-1059184"/>
            <a:ext cx="1316036" cy="3031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00" flipH="1">
            <a:off x="-731320" y="-1667705"/>
            <a:ext cx="2794425" cy="279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"/>
          <p:cNvSpPr txBox="1">
            <a:spLocks noGrp="1"/>
          </p:cNvSpPr>
          <p:nvPr>
            <p:ph type="title"/>
          </p:nvPr>
        </p:nvSpPr>
        <p:spPr>
          <a:xfrm>
            <a:off x="2854650" y="773900"/>
            <a:ext cx="34347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34"/>
          <p:cNvSpPr txBox="1">
            <a:spLocks noGrp="1"/>
          </p:cNvSpPr>
          <p:nvPr>
            <p:ph type="subTitle" idx="1"/>
          </p:nvPr>
        </p:nvSpPr>
        <p:spPr>
          <a:xfrm>
            <a:off x="2854650" y="1646900"/>
            <a:ext cx="3434700" cy="12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34"/>
          <p:cNvSpPr txBox="1"/>
          <p:nvPr/>
        </p:nvSpPr>
        <p:spPr>
          <a:xfrm>
            <a:off x="2212650" y="3519175"/>
            <a:ext cx="47187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rPr>
              <a:t>CREDITS: This presentation template was created by </a:t>
            </a:r>
            <a:r>
              <a:rPr lang="en" sz="1000">
                <a:solidFill>
                  <a:schemeClr val="dk2"/>
                </a:solidFill>
                <a:uFill>
                  <a:noFill/>
                </a:uFill>
                <a:latin typeface="Oxygen"/>
                <a:ea typeface="Oxygen"/>
                <a:cs typeface="Oxygen"/>
                <a:sym typeface="Oxyge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rPr>
              <a:t>, including icons by </a:t>
            </a:r>
            <a:r>
              <a:rPr lang="en" sz="1000">
                <a:solidFill>
                  <a:schemeClr val="dk2"/>
                </a:solidFill>
                <a:uFill>
                  <a:noFill/>
                </a:uFill>
                <a:latin typeface="Oxygen"/>
                <a:ea typeface="Oxygen"/>
                <a:cs typeface="Oxygen"/>
                <a:sym typeface="Oxyge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rPr>
              <a:t>, and infographics &amp; images by </a:t>
            </a:r>
            <a:r>
              <a:rPr lang="en" sz="1000">
                <a:solidFill>
                  <a:schemeClr val="dk2"/>
                </a:solidFill>
                <a:uFill>
                  <a:noFill/>
                </a:uFill>
                <a:latin typeface="Oxygen"/>
                <a:ea typeface="Oxygen"/>
                <a:cs typeface="Oxygen"/>
                <a:sym typeface="Oxyge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>
              <a:solidFill>
                <a:schemeClr val="dk2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256" name="Google Shape;25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896119">
            <a:off x="7027398" y="2789821"/>
            <a:ext cx="2806754" cy="2806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006388">
            <a:off x="6789773" y="3528151"/>
            <a:ext cx="2233930" cy="2233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75576" y="3833074"/>
            <a:ext cx="1310399" cy="131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9426685">
            <a:off x="7353037" y="-810569"/>
            <a:ext cx="2718734" cy="2718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4"/>
          <p:cNvPicPr preferRelativeResize="0"/>
          <p:nvPr/>
        </p:nvPicPr>
        <p:blipFill rotWithShape="1">
          <a:blip r:embed="rId9">
            <a:alphaModFix/>
          </a:blip>
          <a:srcRect l="20627" r="20621"/>
          <a:stretch/>
        </p:blipFill>
        <p:spPr>
          <a:xfrm rot="5400000">
            <a:off x="147825" y="-1695287"/>
            <a:ext cx="2542225" cy="4327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4"/>
          <p:cNvPicPr preferRelativeResize="0"/>
          <p:nvPr/>
        </p:nvPicPr>
        <p:blipFill rotWithShape="1">
          <a:blip r:embed="rId6">
            <a:alphaModFix/>
          </a:blip>
          <a:srcRect l="7485" r="3292"/>
          <a:stretch/>
        </p:blipFill>
        <p:spPr>
          <a:xfrm rot="10670346">
            <a:off x="-1000025" y="-660153"/>
            <a:ext cx="2264923" cy="3178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4"/>
          <p:cNvPicPr preferRelativeResize="0"/>
          <p:nvPr/>
        </p:nvPicPr>
        <p:blipFill rotWithShape="1">
          <a:blip r:embed="rId10">
            <a:alphaModFix/>
          </a:blip>
          <a:srcRect l="16811" r="7390"/>
          <a:stretch/>
        </p:blipFill>
        <p:spPr>
          <a:xfrm rot="8372606">
            <a:off x="-263750" y="-568165"/>
            <a:ext cx="1693198" cy="2233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112367">
            <a:off x="-640728" y="3407839"/>
            <a:ext cx="2233929" cy="2233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0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1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7"/>
          <p:cNvPicPr preferRelativeResize="0"/>
          <p:nvPr/>
        </p:nvPicPr>
        <p:blipFill rotWithShape="1">
          <a:blip r:embed="rId2">
            <a:alphaModFix/>
          </a:blip>
          <a:srcRect l="20627" r="20621"/>
          <a:stretch/>
        </p:blipFill>
        <p:spPr>
          <a:xfrm rot="5400000">
            <a:off x="147825" y="-1695287"/>
            <a:ext cx="2542225" cy="4327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7"/>
          <p:cNvPicPr preferRelativeResize="0"/>
          <p:nvPr/>
        </p:nvPicPr>
        <p:blipFill rotWithShape="1">
          <a:blip r:embed="rId3">
            <a:alphaModFix/>
          </a:blip>
          <a:srcRect l="7485" r="3292"/>
          <a:stretch/>
        </p:blipFill>
        <p:spPr>
          <a:xfrm rot="10670346">
            <a:off x="-1000025" y="-660153"/>
            <a:ext cx="2264923" cy="3178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7"/>
          <p:cNvPicPr preferRelativeResize="0"/>
          <p:nvPr/>
        </p:nvPicPr>
        <p:blipFill rotWithShape="1">
          <a:blip r:embed="rId4">
            <a:alphaModFix/>
          </a:blip>
          <a:srcRect l="16811" r="7390"/>
          <a:stretch/>
        </p:blipFill>
        <p:spPr>
          <a:xfrm rot="8372606">
            <a:off x="-263750" y="-568165"/>
            <a:ext cx="1693198" cy="2233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7"/>
          <p:cNvPicPr preferRelativeResize="0"/>
          <p:nvPr/>
        </p:nvPicPr>
        <p:blipFill rotWithShape="1">
          <a:blip r:embed="rId5">
            <a:alphaModFix/>
          </a:blip>
          <a:srcRect t="51323" r="76308"/>
          <a:stretch/>
        </p:blipFill>
        <p:spPr>
          <a:xfrm flipH="1">
            <a:off x="6977625" y="2639900"/>
            <a:ext cx="2166374" cy="250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1_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3225" y="2997025"/>
            <a:ext cx="443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828225"/>
            <a:ext cx="1693200" cy="11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13225" y="3838825"/>
            <a:ext cx="44376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l="20627" r="20621"/>
          <a:stretch/>
        </p:blipFill>
        <p:spPr>
          <a:xfrm rot="5400000">
            <a:off x="147825" y="-1695287"/>
            <a:ext cx="2542225" cy="4327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 rotWithShape="1">
          <a:blip r:embed="rId3">
            <a:alphaModFix/>
          </a:blip>
          <a:srcRect l="7485" r="3292"/>
          <a:stretch/>
        </p:blipFill>
        <p:spPr>
          <a:xfrm rot="10670346">
            <a:off x="-1000025" y="-660153"/>
            <a:ext cx="2264923" cy="3178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 rotWithShape="1">
          <a:blip r:embed="rId4">
            <a:alphaModFix/>
          </a:blip>
          <a:srcRect l="16811" r="7390"/>
          <a:stretch/>
        </p:blipFill>
        <p:spPr>
          <a:xfrm rot="8372606">
            <a:off x="-263750" y="-568165"/>
            <a:ext cx="1693198" cy="2233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40" name="Google Shape;4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93414" y="4361802"/>
            <a:ext cx="732775" cy="73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156456">
            <a:off x="7982565" y="4306611"/>
            <a:ext cx="732783" cy="732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61953" y="3220477"/>
            <a:ext cx="2233929" cy="2233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0100" y="4124825"/>
            <a:ext cx="1292074" cy="1292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6"/>
          <p:cNvPicPr preferRelativeResize="0"/>
          <p:nvPr/>
        </p:nvPicPr>
        <p:blipFill rotWithShape="1">
          <a:blip r:embed="rId4">
            <a:alphaModFix/>
          </a:blip>
          <a:srcRect l="28007" r="28576"/>
          <a:stretch/>
        </p:blipFill>
        <p:spPr>
          <a:xfrm rot="-9913019">
            <a:off x="8276019" y="-639981"/>
            <a:ext cx="1316037" cy="3031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7033451" y="-1046225"/>
            <a:ext cx="2794424" cy="279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48" name="Google Shape;48;p7"/>
          <p:cNvPicPr preferRelativeResize="0"/>
          <p:nvPr/>
        </p:nvPicPr>
        <p:blipFill rotWithShape="1">
          <a:blip r:embed="rId2">
            <a:alphaModFix/>
          </a:blip>
          <a:srcRect l="74958"/>
          <a:stretch/>
        </p:blipFill>
        <p:spPr>
          <a:xfrm flipH="1">
            <a:off x="-2" y="0"/>
            <a:ext cx="22898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3414" y="4361802"/>
            <a:ext cx="732775" cy="73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156456">
            <a:off x="7982565" y="4306611"/>
            <a:ext cx="732783" cy="732779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808100" y="1224950"/>
            <a:ext cx="3913500" cy="33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42FFB7"/>
              </a:buClr>
              <a:buSzPts val="800"/>
              <a:buFont typeface="Nunito Light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1"/>
          <p:cNvSpPr txBox="1">
            <a:spLocks noGrp="1"/>
          </p:cNvSpPr>
          <p:nvPr>
            <p:ph type="title" hasCustomPrompt="1"/>
          </p:nvPr>
        </p:nvSpPr>
        <p:spPr>
          <a:xfrm>
            <a:off x="1991600" y="1503150"/>
            <a:ext cx="5160600" cy="14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5" name="Google Shape;75;p11"/>
          <p:cNvSpPr txBox="1">
            <a:spLocks noGrp="1"/>
          </p:cNvSpPr>
          <p:nvPr>
            <p:ph type="subTitle" idx="1"/>
          </p:nvPr>
        </p:nvSpPr>
        <p:spPr>
          <a:xfrm>
            <a:off x="2406750" y="3266863"/>
            <a:ext cx="4330500" cy="3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2"/>
          </p:nvPr>
        </p:nvSpPr>
        <p:spPr>
          <a:xfrm>
            <a:off x="1757250" y="1747600"/>
            <a:ext cx="1903500" cy="3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"/>
          </p:nvPr>
        </p:nvSpPr>
        <p:spPr>
          <a:xfrm>
            <a:off x="1757250" y="2063341"/>
            <a:ext cx="190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3" hasCustomPrompt="1"/>
          </p:nvPr>
        </p:nvSpPr>
        <p:spPr>
          <a:xfrm>
            <a:off x="1050450" y="1501400"/>
            <a:ext cx="630600" cy="112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4"/>
          </p:nvPr>
        </p:nvSpPr>
        <p:spPr>
          <a:xfrm>
            <a:off x="1757250" y="3457600"/>
            <a:ext cx="1903500" cy="3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5"/>
          </p:nvPr>
        </p:nvSpPr>
        <p:spPr>
          <a:xfrm>
            <a:off x="1757250" y="3773341"/>
            <a:ext cx="190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6" hasCustomPrompt="1"/>
          </p:nvPr>
        </p:nvSpPr>
        <p:spPr>
          <a:xfrm>
            <a:off x="1050450" y="3182675"/>
            <a:ext cx="630600" cy="112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7"/>
          </p:nvPr>
        </p:nvSpPr>
        <p:spPr>
          <a:xfrm>
            <a:off x="4519500" y="1724450"/>
            <a:ext cx="1903500" cy="3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8"/>
          </p:nvPr>
        </p:nvSpPr>
        <p:spPr>
          <a:xfrm>
            <a:off x="4519500" y="2040191"/>
            <a:ext cx="190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9" hasCustomPrompt="1"/>
          </p:nvPr>
        </p:nvSpPr>
        <p:spPr>
          <a:xfrm>
            <a:off x="3812700" y="1501400"/>
            <a:ext cx="630600" cy="112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13"/>
          </p:nvPr>
        </p:nvSpPr>
        <p:spPr>
          <a:xfrm>
            <a:off x="4519500" y="3405725"/>
            <a:ext cx="1903500" cy="3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4"/>
          </p:nvPr>
        </p:nvSpPr>
        <p:spPr>
          <a:xfrm>
            <a:off x="4519500" y="3721466"/>
            <a:ext cx="190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15" hasCustomPrompt="1"/>
          </p:nvPr>
        </p:nvSpPr>
        <p:spPr>
          <a:xfrm>
            <a:off x="3812700" y="3182675"/>
            <a:ext cx="630600" cy="112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3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3993175" y="2527650"/>
            <a:ext cx="443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title" idx="2" hasCustomPrompt="1"/>
          </p:nvPr>
        </p:nvSpPr>
        <p:spPr>
          <a:xfrm>
            <a:off x="6737575" y="1358850"/>
            <a:ext cx="1693200" cy="11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1"/>
          </p:nvPr>
        </p:nvSpPr>
        <p:spPr>
          <a:xfrm>
            <a:off x="3993175" y="3369450"/>
            <a:ext cx="44376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 rotWithShape="1">
          <a:blip r:embed="rId2">
            <a:alphaModFix/>
          </a:blip>
          <a:srcRect l="74958" t="47837"/>
          <a:stretch/>
        </p:blipFill>
        <p:spPr>
          <a:xfrm rot="10800000" flipH="1">
            <a:off x="6854200" y="1"/>
            <a:ext cx="2289802" cy="268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 rotWithShape="1">
          <a:blip r:embed="rId3">
            <a:alphaModFix/>
          </a:blip>
          <a:srcRect r="76073" b="77685"/>
          <a:stretch/>
        </p:blipFill>
        <p:spPr>
          <a:xfrm rot="10800000">
            <a:off x="6956150" y="3995725"/>
            <a:ext cx="2187850" cy="11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2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2353200" y="2527650"/>
            <a:ext cx="443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title" idx="2" hasCustomPrompt="1"/>
          </p:nvPr>
        </p:nvSpPr>
        <p:spPr>
          <a:xfrm>
            <a:off x="3725400" y="1197050"/>
            <a:ext cx="1693200" cy="11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4" name="Google Shape;114;p17"/>
          <p:cNvSpPr txBox="1">
            <a:spLocks noGrp="1"/>
          </p:cNvSpPr>
          <p:nvPr>
            <p:ph type="subTitle" idx="1"/>
          </p:nvPr>
        </p:nvSpPr>
        <p:spPr>
          <a:xfrm>
            <a:off x="2353200" y="3369450"/>
            <a:ext cx="44376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429725" y="300900"/>
            <a:ext cx="8284500" cy="4541700"/>
          </a:xfrm>
          <a:prstGeom prst="rect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●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○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■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●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○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■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●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○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■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7" r:id="rId5"/>
    <p:sldLayoutId id="2147483658" r:id="rId6"/>
    <p:sldLayoutId id="2147483659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70" r:id="rId14"/>
    <p:sldLayoutId id="2147483680" r:id="rId15"/>
    <p:sldLayoutId id="2147483681" r:id="rId16"/>
    <p:sldLayoutId id="2147483682" r:id="rId17"/>
    <p:sldLayoutId id="2147483683" r:id="rId18"/>
    <p:sldLayoutId id="2147483684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14.png"/><Relationship Id="rId12" Type="http://schemas.openxmlformats.org/officeDocument/2006/relationships/image" Target="../media/image37.png"/><Relationship Id="rId1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6.png"/><Relationship Id="rId11" Type="http://schemas.openxmlformats.org/officeDocument/2006/relationships/image" Target="../media/image4.png"/><Relationship Id="rId5" Type="http://schemas.openxmlformats.org/officeDocument/2006/relationships/image" Target="../media/image35.png"/><Relationship Id="rId15" Type="http://schemas.openxmlformats.org/officeDocument/2006/relationships/image" Target="../media/image39.png"/><Relationship Id="rId10" Type="http://schemas.openxmlformats.org/officeDocument/2006/relationships/image" Target="../media/image13.png"/><Relationship Id="rId4" Type="http://schemas.openxmlformats.org/officeDocument/2006/relationships/image" Target="../media/image34.png"/><Relationship Id="rId9" Type="http://schemas.openxmlformats.org/officeDocument/2006/relationships/image" Target="../media/image3.png"/><Relationship Id="rId1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png"/><Relationship Id="rId7" Type="http://schemas.openxmlformats.org/officeDocument/2006/relationships/image" Target="../media/image10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11" Type="http://schemas.openxmlformats.org/officeDocument/2006/relationships/image" Target="../media/image22.png"/><Relationship Id="rId5" Type="http://schemas.openxmlformats.org/officeDocument/2006/relationships/image" Target="../media/image3.png"/><Relationship Id="rId10" Type="http://schemas.openxmlformats.org/officeDocument/2006/relationships/image" Target="../media/image21.png"/><Relationship Id="rId4" Type="http://schemas.microsoft.com/office/2007/relationships/hdphoto" Target="../media/hdphoto2.wdp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jpe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1"/>
          <p:cNvSpPr txBox="1">
            <a:spLocks noGrp="1"/>
          </p:cNvSpPr>
          <p:nvPr>
            <p:ph type="ctrTitle"/>
          </p:nvPr>
        </p:nvSpPr>
        <p:spPr>
          <a:xfrm>
            <a:off x="1026600" y="1170975"/>
            <a:ext cx="7090800" cy="17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JUNGLE SAFARI </a:t>
            </a:r>
            <a:endParaRPr dirty="0"/>
          </a:p>
        </p:txBody>
      </p:sp>
      <p:sp>
        <p:nvSpPr>
          <p:cNvPr id="283" name="Google Shape;283;p41"/>
          <p:cNvSpPr txBox="1">
            <a:spLocks noGrp="1"/>
          </p:cNvSpPr>
          <p:nvPr>
            <p:ph type="subTitle" idx="1"/>
          </p:nvPr>
        </p:nvSpPr>
        <p:spPr>
          <a:xfrm>
            <a:off x="2307775" y="3282525"/>
            <a:ext cx="4528800" cy="3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GAME BY :- GARGI AGARWAL</a:t>
            </a:r>
            <a:endParaRPr dirty="0"/>
          </a:p>
        </p:txBody>
      </p:sp>
      <p:cxnSp>
        <p:nvCxnSpPr>
          <p:cNvPr id="284" name="Google Shape;284;p41"/>
          <p:cNvCxnSpPr/>
          <p:nvPr/>
        </p:nvCxnSpPr>
        <p:spPr>
          <a:xfrm>
            <a:off x="3352650" y="3084000"/>
            <a:ext cx="2438700" cy="0"/>
          </a:xfrm>
          <a:prstGeom prst="straightConnector1">
            <a:avLst/>
          </a:prstGeom>
          <a:noFill/>
          <a:ln w="7620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3"/>
          <p:cNvSpPr txBox="1">
            <a:spLocks noGrp="1"/>
          </p:cNvSpPr>
          <p:nvPr>
            <p:ph type="title"/>
          </p:nvPr>
        </p:nvSpPr>
        <p:spPr>
          <a:xfrm>
            <a:off x="1170425" y="660175"/>
            <a:ext cx="277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Software</a:t>
            </a:r>
            <a:endParaRPr dirty="0"/>
          </a:p>
        </p:txBody>
      </p:sp>
      <p:sp>
        <p:nvSpPr>
          <p:cNvPr id="557" name="Google Shape;557;p63"/>
          <p:cNvSpPr/>
          <p:nvPr/>
        </p:nvSpPr>
        <p:spPr>
          <a:xfrm>
            <a:off x="5414197" y="440444"/>
            <a:ext cx="3028056" cy="1834923"/>
          </a:xfrm>
          <a:custGeom>
            <a:avLst/>
            <a:gdLst/>
            <a:ahLst/>
            <a:cxnLst/>
            <a:rect l="l" t="t" r="r" b="b"/>
            <a:pathLst>
              <a:path w="131696" h="100673" extrusionOk="0">
                <a:moveTo>
                  <a:pt x="128192" y="0"/>
                </a:moveTo>
                <a:lnTo>
                  <a:pt x="3504" y="0"/>
                </a:lnTo>
                <a:lnTo>
                  <a:pt x="3504" y="0"/>
                </a:lnTo>
                <a:lnTo>
                  <a:pt x="2821" y="0"/>
                </a:lnTo>
                <a:lnTo>
                  <a:pt x="2137" y="257"/>
                </a:lnTo>
                <a:lnTo>
                  <a:pt x="1624" y="598"/>
                </a:lnTo>
                <a:lnTo>
                  <a:pt x="1026" y="1026"/>
                </a:lnTo>
                <a:lnTo>
                  <a:pt x="599" y="1538"/>
                </a:lnTo>
                <a:lnTo>
                  <a:pt x="342" y="2137"/>
                </a:lnTo>
                <a:lnTo>
                  <a:pt x="86" y="2735"/>
                </a:lnTo>
                <a:lnTo>
                  <a:pt x="0" y="3504"/>
                </a:lnTo>
                <a:lnTo>
                  <a:pt x="0" y="79991"/>
                </a:lnTo>
                <a:lnTo>
                  <a:pt x="0" y="79991"/>
                </a:lnTo>
                <a:lnTo>
                  <a:pt x="86" y="80675"/>
                </a:lnTo>
                <a:lnTo>
                  <a:pt x="342" y="81359"/>
                </a:lnTo>
                <a:lnTo>
                  <a:pt x="599" y="81957"/>
                </a:lnTo>
                <a:lnTo>
                  <a:pt x="1026" y="82470"/>
                </a:lnTo>
                <a:lnTo>
                  <a:pt x="1624" y="82897"/>
                </a:lnTo>
                <a:lnTo>
                  <a:pt x="2137" y="83239"/>
                </a:lnTo>
                <a:lnTo>
                  <a:pt x="2821" y="83410"/>
                </a:lnTo>
                <a:lnTo>
                  <a:pt x="3504" y="83495"/>
                </a:lnTo>
                <a:lnTo>
                  <a:pt x="52132" y="83495"/>
                </a:lnTo>
                <a:lnTo>
                  <a:pt x="51191" y="89990"/>
                </a:lnTo>
                <a:lnTo>
                  <a:pt x="51191" y="89990"/>
                </a:lnTo>
                <a:lnTo>
                  <a:pt x="50850" y="91272"/>
                </a:lnTo>
                <a:lnTo>
                  <a:pt x="50251" y="92640"/>
                </a:lnTo>
                <a:lnTo>
                  <a:pt x="49910" y="93238"/>
                </a:lnTo>
                <a:lnTo>
                  <a:pt x="49482" y="93836"/>
                </a:lnTo>
                <a:lnTo>
                  <a:pt x="49055" y="94349"/>
                </a:lnTo>
                <a:lnTo>
                  <a:pt x="48628" y="94862"/>
                </a:lnTo>
                <a:lnTo>
                  <a:pt x="43842" y="98024"/>
                </a:lnTo>
                <a:lnTo>
                  <a:pt x="43842" y="98024"/>
                </a:lnTo>
                <a:lnTo>
                  <a:pt x="43585" y="98280"/>
                </a:lnTo>
                <a:lnTo>
                  <a:pt x="43415" y="98536"/>
                </a:lnTo>
                <a:lnTo>
                  <a:pt x="43329" y="98878"/>
                </a:lnTo>
                <a:lnTo>
                  <a:pt x="43244" y="99220"/>
                </a:lnTo>
                <a:lnTo>
                  <a:pt x="43329" y="99562"/>
                </a:lnTo>
                <a:lnTo>
                  <a:pt x="43415" y="99818"/>
                </a:lnTo>
                <a:lnTo>
                  <a:pt x="43585" y="100160"/>
                </a:lnTo>
                <a:lnTo>
                  <a:pt x="43842" y="100417"/>
                </a:lnTo>
                <a:lnTo>
                  <a:pt x="43842" y="100417"/>
                </a:lnTo>
                <a:lnTo>
                  <a:pt x="44269" y="100588"/>
                </a:lnTo>
                <a:lnTo>
                  <a:pt x="44782" y="100673"/>
                </a:lnTo>
                <a:lnTo>
                  <a:pt x="65891" y="100673"/>
                </a:lnTo>
                <a:lnTo>
                  <a:pt x="86914" y="100673"/>
                </a:lnTo>
                <a:lnTo>
                  <a:pt x="86914" y="100673"/>
                </a:lnTo>
                <a:lnTo>
                  <a:pt x="87427" y="100588"/>
                </a:lnTo>
                <a:lnTo>
                  <a:pt x="87854" y="100417"/>
                </a:lnTo>
                <a:lnTo>
                  <a:pt x="87854" y="100417"/>
                </a:lnTo>
                <a:lnTo>
                  <a:pt x="88111" y="100160"/>
                </a:lnTo>
                <a:lnTo>
                  <a:pt x="88281" y="99818"/>
                </a:lnTo>
                <a:lnTo>
                  <a:pt x="88367" y="99562"/>
                </a:lnTo>
                <a:lnTo>
                  <a:pt x="88452" y="99220"/>
                </a:lnTo>
                <a:lnTo>
                  <a:pt x="88367" y="98878"/>
                </a:lnTo>
                <a:lnTo>
                  <a:pt x="88281" y="98536"/>
                </a:lnTo>
                <a:lnTo>
                  <a:pt x="88111" y="98280"/>
                </a:lnTo>
                <a:lnTo>
                  <a:pt x="87854" y="98024"/>
                </a:lnTo>
                <a:lnTo>
                  <a:pt x="83154" y="94862"/>
                </a:lnTo>
                <a:lnTo>
                  <a:pt x="83154" y="94862"/>
                </a:lnTo>
                <a:lnTo>
                  <a:pt x="83068" y="94862"/>
                </a:lnTo>
                <a:lnTo>
                  <a:pt x="83068" y="94862"/>
                </a:lnTo>
                <a:lnTo>
                  <a:pt x="82556" y="94349"/>
                </a:lnTo>
                <a:lnTo>
                  <a:pt x="82128" y="93836"/>
                </a:lnTo>
                <a:lnTo>
                  <a:pt x="81786" y="93238"/>
                </a:lnTo>
                <a:lnTo>
                  <a:pt x="81445" y="92640"/>
                </a:lnTo>
                <a:lnTo>
                  <a:pt x="80846" y="91272"/>
                </a:lnTo>
                <a:lnTo>
                  <a:pt x="80505" y="89990"/>
                </a:lnTo>
                <a:lnTo>
                  <a:pt x="79564" y="83495"/>
                </a:lnTo>
                <a:lnTo>
                  <a:pt x="128192" y="83495"/>
                </a:lnTo>
                <a:lnTo>
                  <a:pt x="128192" y="83495"/>
                </a:lnTo>
                <a:lnTo>
                  <a:pt x="128875" y="83410"/>
                </a:lnTo>
                <a:lnTo>
                  <a:pt x="129559" y="83239"/>
                </a:lnTo>
                <a:lnTo>
                  <a:pt x="130157" y="82897"/>
                </a:lnTo>
                <a:lnTo>
                  <a:pt x="130670" y="82470"/>
                </a:lnTo>
                <a:lnTo>
                  <a:pt x="131097" y="81957"/>
                </a:lnTo>
                <a:lnTo>
                  <a:pt x="131354" y="81359"/>
                </a:lnTo>
                <a:lnTo>
                  <a:pt x="131610" y="80675"/>
                </a:lnTo>
                <a:lnTo>
                  <a:pt x="131696" y="79991"/>
                </a:lnTo>
                <a:lnTo>
                  <a:pt x="131696" y="3504"/>
                </a:lnTo>
                <a:lnTo>
                  <a:pt x="131696" y="3504"/>
                </a:lnTo>
                <a:lnTo>
                  <a:pt x="131610" y="2735"/>
                </a:lnTo>
                <a:lnTo>
                  <a:pt x="131354" y="2137"/>
                </a:lnTo>
                <a:lnTo>
                  <a:pt x="131097" y="1538"/>
                </a:lnTo>
                <a:lnTo>
                  <a:pt x="130670" y="1026"/>
                </a:lnTo>
                <a:lnTo>
                  <a:pt x="130157" y="598"/>
                </a:lnTo>
                <a:lnTo>
                  <a:pt x="129559" y="257"/>
                </a:lnTo>
                <a:lnTo>
                  <a:pt x="128875" y="0"/>
                </a:lnTo>
                <a:lnTo>
                  <a:pt x="128192" y="0"/>
                </a:lnTo>
                <a:lnTo>
                  <a:pt x="128192" y="0"/>
                </a:lnTo>
                <a:close/>
                <a:moveTo>
                  <a:pt x="65891" y="80932"/>
                </a:moveTo>
                <a:lnTo>
                  <a:pt x="65891" y="80932"/>
                </a:lnTo>
                <a:lnTo>
                  <a:pt x="65463" y="80846"/>
                </a:lnTo>
                <a:lnTo>
                  <a:pt x="65036" y="80761"/>
                </a:lnTo>
                <a:lnTo>
                  <a:pt x="64694" y="80504"/>
                </a:lnTo>
                <a:lnTo>
                  <a:pt x="64352" y="80248"/>
                </a:lnTo>
                <a:lnTo>
                  <a:pt x="64096" y="79991"/>
                </a:lnTo>
                <a:lnTo>
                  <a:pt x="63925" y="79650"/>
                </a:lnTo>
                <a:lnTo>
                  <a:pt x="63840" y="79222"/>
                </a:lnTo>
                <a:lnTo>
                  <a:pt x="63754" y="78795"/>
                </a:lnTo>
                <a:lnTo>
                  <a:pt x="63754" y="78795"/>
                </a:lnTo>
                <a:lnTo>
                  <a:pt x="63840" y="78368"/>
                </a:lnTo>
                <a:lnTo>
                  <a:pt x="63925" y="78026"/>
                </a:lnTo>
                <a:lnTo>
                  <a:pt x="64096" y="77599"/>
                </a:lnTo>
                <a:lnTo>
                  <a:pt x="64352" y="77342"/>
                </a:lnTo>
                <a:lnTo>
                  <a:pt x="64694" y="77086"/>
                </a:lnTo>
                <a:lnTo>
                  <a:pt x="65036" y="76915"/>
                </a:lnTo>
                <a:lnTo>
                  <a:pt x="65463" y="76744"/>
                </a:lnTo>
                <a:lnTo>
                  <a:pt x="65891" y="76744"/>
                </a:lnTo>
                <a:lnTo>
                  <a:pt x="65891" y="76744"/>
                </a:lnTo>
                <a:lnTo>
                  <a:pt x="66233" y="76744"/>
                </a:lnTo>
                <a:lnTo>
                  <a:pt x="66660" y="76915"/>
                </a:lnTo>
                <a:lnTo>
                  <a:pt x="67002" y="77086"/>
                </a:lnTo>
                <a:lnTo>
                  <a:pt x="67344" y="77342"/>
                </a:lnTo>
                <a:lnTo>
                  <a:pt x="67600" y="77599"/>
                </a:lnTo>
                <a:lnTo>
                  <a:pt x="67771" y="78026"/>
                </a:lnTo>
                <a:lnTo>
                  <a:pt x="67856" y="78368"/>
                </a:lnTo>
                <a:lnTo>
                  <a:pt x="67942" y="78795"/>
                </a:lnTo>
                <a:lnTo>
                  <a:pt x="67942" y="78795"/>
                </a:lnTo>
                <a:lnTo>
                  <a:pt x="67856" y="79222"/>
                </a:lnTo>
                <a:lnTo>
                  <a:pt x="67771" y="79650"/>
                </a:lnTo>
                <a:lnTo>
                  <a:pt x="67600" y="79991"/>
                </a:lnTo>
                <a:lnTo>
                  <a:pt x="67344" y="80248"/>
                </a:lnTo>
                <a:lnTo>
                  <a:pt x="67002" y="80504"/>
                </a:lnTo>
                <a:lnTo>
                  <a:pt x="66660" y="80761"/>
                </a:lnTo>
                <a:lnTo>
                  <a:pt x="66233" y="80846"/>
                </a:lnTo>
                <a:lnTo>
                  <a:pt x="65891" y="80932"/>
                </a:lnTo>
                <a:lnTo>
                  <a:pt x="65891" y="80932"/>
                </a:lnTo>
                <a:close/>
                <a:moveTo>
                  <a:pt x="126568" y="74009"/>
                </a:moveTo>
                <a:lnTo>
                  <a:pt x="5128" y="74009"/>
                </a:lnTo>
                <a:lnTo>
                  <a:pt x="5128" y="4871"/>
                </a:lnTo>
                <a:lnTo>
                  <a:pt x="126568" y="4871"/>
                </a:lnTo>
                <a:lnTo>
                  <a:pt x="126568" y="74009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533F92-331A-4241-8890-F7D13160A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196" y="573656"/>
            <a:ext cx="2775098" cy="1200785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4F0AD3A4-5C02-4663-9AE0-07123509D7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0425" y="1442939"/>
            <a:ext cx="2776800" cy="1057200"/>
          </a:xfrm>
        </p:spPr>
        <p:txBody>
          <a:bodyPr/>
          <a:lstStyle/>
          <a:p>
            <a:pPr algn="ctr"/>
            <a:r>
              <a:rPr lang="en-IN" dirty="0"/>
              <a:t>Play it on desktops </a:t>
            </a:r>
          </a:p>
          <a:p>
            <a:pPr algn="ctr"/>
            <a:r>
              <a:rPr lang="en-IN" dirty="0"/>
              <a:t>On laptops</a:t>
            </a:r>
          </a:p>
          <a:p>
            <a:pPr algn="ctr"/>
            <a:r>
              <a:rPr lang="en-IN" dirty="0"/>
              <a:t>On phones </a:t>
            </a:r>
          </a:p>
          <a:p>
            <a:pPr algn="ctr"/>
            <a:r>
              <a:rPr lang="en-IN" dirty="0"/>
              <a:t>On tablets</a:t>
            </a:r>
          </a:p>
        </p:txBody>
      </p:sp>
      <p:sp>
        <p:nvSpPr>
          <p:cNvPr id="10" name="Google Shape;564;p64">
            <a:extLst>
              <a:ext uri="{FF2B5EF4-FFF2-40B4-BE49-F238E27FC236}">
                <a16:creationId xmlns:a16="http://schemas.microsoft.com/office/drawing/2014/main" id="{98D7B2A3-3658-4251-B6FA-FAA424DD7589}"/>
              </a:ext>
            </a:extLst>
          </p:cNvPr>
          <p:cNvSpPr/>
          <p:nvPr/>
        </p:nvSpPr>
        <p:spPr>
          <a:xfrm rot="5400000">
            <a:off x="4169601" y="2052991"/>
            <a:ext cx="1187865" cy="1632617"/>
          </a:xfrm>
          <a:custGeom>
            <a:avLst/>
            <a:gdLst/>
            <a:ahLst/>
            <a:cxnLst/>
            <a:rect l="l" t="t" r="r" b="b"/>
            <a:pathLst>
              <a:path w="70249" h="95461" extrusionOk="0">
                <a:moveTo>
                  <a:pt x="35124" y="3590"/>
                </a:moveTo>
                <a:lnTo>
                  <a:pt x="35466" y="3675"/>
                </a:lnTo>
                <a:lnTo>
                  <a:pt x="35723" y="3846"/>
                </a:lnTo>
                <a:lnTo>
                  <a:pt x="35894" y="4103"/>
                </a:lnTo>
                <a:lnTo>
                  <a:pt x="35979" y="4444"/>
                </a:lnTo>
                <a:lnTo>
                  <a:pt x="35894" y="4786"/>
                </a:lnTo>
                <a:lnTo>
                  <a:pt x="35723" y="5043"/>
                </a:lnTo>
                <a:lnTo>
                  <a:pt x="35466" y="5299"/>
                </a:lnTo>
                <a:lnTo>
                  <a:pt x="34783" y="5299"/>
                </a:lnTo>
                <a:lnTo>
                  <a:pt x="34526" y="5043"/>
                </a:lnTo>
                <a:lnTo>
                  <a:pt x="34355" y="4786"/>
                </a:lnTo>
                <a:lnTo>
                  <a:pt x="34270" y="4444"/>
                </a:lnTo>
                <a:lnTo>
                  <a:pt x="34355" y="4103"/>
                </a:lnTo>
                <a:lnTo>
                  <a:pt x="34526" y="3846"/>
                </a:lnTo>
                <a:lnTo>
                  <a:pt x="34783" y="3675"/>
                </a:lnTo>
                <a:lnTo>
                  <a:pt x="35124" y="3590"/>
                </a:lnTo>
                <a:close/>
                <a:moveTo>
                  <a:pt x="64950" y="8547"/>
                </a:moveTo>
                <a:lnTo>
                  <a:pt x="64950" y="86914"/>
                </a:lnTo>
                <a:lnTo>
                  <a:pt x="5299" y="86914"/>
                </a:lnTo>
                <a:lnTo>
                  <a:pt x="5299" y="8547"/>
                </a:lnTo>
                <a:close/>
                <a:moveTo>
                  <a:pt x="35552" y="89307"/>
                </a:moveTo>
                <a:lnTo>
                  <a:pt x="35894" y="89478"/>
                </a:lnTo>
                <a:lnTo>
                  <a:pt x="36235" y="89649"/>
                </a:lnTo>
                <a:lnTo>
                  <a:pt x="36492" y="89905"/>
                </a:lnTo>
                <a:lnTo>
                  <a:pt x="36748" y="90162"/>
                </a:lnTo>
                <a:lnTo>
                  <a:pt x="36919" y="90504"/>
                </a:lnTo>
                <a:lnTo>
                  <a:pt x="37005" y="90845"/>
                </a:lnTo>
                <a:lnTo>
                  <a:pt x="37090" y="91273"/>
                </a:lnTo>
                <a:lnTo>
                  <a:pt x="37005" y="91615"/>
                </a:lnTo>
                <a:lnTo>
                  <a:pt x="36919" y="92042"/>
                </a:lnTo>
                <a:lnTo>
                  <a:pt x="36748" y="92384"/>
                </a:lnTo>
                <a:lnTo>
                  <a:pt x="36492" y="92640"/>
                </a:lnTo>
                <a:lnTo>
                  <a:pt x="36235" y="92896"/>
                </a:lnTo>
                <a:lnTo>
                  <a:pt x="35894" y="93067"/>
                </a:lnTo>
                <a:lnTo>
                  <a:pt x="35552" y="93153"/>
                </a:lnTo>
                <a:lnTo>
                  <a:pt x="35124" y="93238"/>
                </a:lnTo>
                <a:lnTo>
                  <a:pt x="34697" y="93153"/>
                </a:lnTo>
                <a:lnTo>
                  <a:pt x="34355" y="93067"/>
                </a:lnTo>
                <a:lnTo>
                  <a:pt x="34013" y="92896"/>
                </a:lnTo>
                <a:lnTo>
                  <a:pt x="33757" y="92640"/>
                </a:lnTo>
                <a:lnTo>
                  <a:pt x="33501" y="92384"/>
                </a:lnTo>
                <a:lnTo>
                  <a:pt x="33330" y="92042"/>
                </a:lnTo>
                <a:lnTo>
                  <a:pt x="33244" y="91615"/>
                </a:lnTo>
                <a:lnTo>
                  <a:pt x="33159" y="91273"/>
                </a:lnTo>
                <a:lnTo>
                  <a:pt x="33244" y="90845"/>
                </a:lnTo>
                <a:lnTo>
                  <a:pt x="33330" y="90504"/>
                </a:lnTo>
                <a:lnTo>
                  <a:pt x="33501" y="90162"/>
                </a:lnTo>
                <a:lnTo>
                  <a:pt x="33757" y="89905"/>
                </a:lnTo>
                <a:lnTo>
                  <a:pt x="34013" y="89649"/>
                </a:lnTo>
                <a:lnTo>
                  <a:pt x="34355" y="89478"/>
                </a:lnTo>
                <a:lnTo>
                  <a:pt x="34697" y="89307"/>
                </a:lnTo>
                <a:close/>
                <a:moveTo>
                  <a:pt x="3333" y="0"/>
                </a:moveTo>
                <a:lnTo>
                  <a:pt x="2649" y="86"/>
                </a:lnTo>
                <a:lnTo>
                  <a:pt x="2051" y="257"/>
                </a:lnTo>
                <a:lnTo>
                  <a:pt x="1453" y="599"/>
                </a:lnTo>
                <a:lnTo>
                  <a:pt x="1026" y="1026"/>
                </a:lnTo>
                <a:lnTo>
                  <a:pt x="598" y="1453"/>
                </a:lnTo>
                <a:lnTo>
                  <a:pt x="256" y="2052"/>
                </a:lnTo>
                <a:lnTo>
                  <a:pt x="85" y="2650"/>
                </a:lnTo>
                <a:lnTo>
                  <a:pt x="0" y="3333"/>
                </a:lnTo>
                <a:lnTo>
                  <a:pt x="0" y="92213"/>
                </a:lnTo>
                <a:lnTo>
                  <a:pt x="85" y="92811"/>
                </a:lnTo>
                <a:lnTo>
                  <a:pt x="256" y="93495"/>
                </a:lnTo>
                <a:lnTo>
                  <a:pt x="598" y="94007"/>
                </a:lnTo>
                <a:lnTo>
                  <a:pt x="1026" y="94520"/>
                </a:lnTo>
                <a:lnTo>
                  <a:pt x="1453" y="94862"/>
                </a:lnTo>
                <a:lnTo>
                  <a:pt x="2051" y="95204"/>
                </a:lnTo>
                <a:lnTo>
                  <a:pt x="2649" y="95375"/>
                </a:lnTo>
                <a:lnTo>
                  <a:pt x="3333" y="95460"/>
                </a:lnTo>
                <a:lnTo>
                  <a:pt x="66916" y="95460"/>
                </a:lnTo>
                <a:lnTo>
                  <a:pt x="67600" y="95375"/>
                </a:lnTo>
                <a:lnTo>
                  <a:pt x="68198" y="95204"/>
                </a:lnTo>
                <a:lnTo>
                  <a:pt x="68796" y="94862"/>
                </a:lnTo>
                <a:lnTo>
                  <a:pt x="69309" y="94520"/>
                </a:lnTo>
                <a:lnTo>
                  <a:pt x="69651" y="94007"/>
                </a:lnTo>
                <a:lnTo>
                  <a:pt x="69992" y="93495"/>
                </a:lnTo>
                <a:lnTo>
                  <a:pt x="70163" y="92811"/>
                </a:lnTo>
                <a:lnTo>
                  <a:pt x="70249" y="92213"/>
                </a:lnTo>
                <a:lnTo>
                  <a:pt x="70249" y="3333"/>
                </a:lnTo>
                <a:lnTo>
                  <a:pt x="70163" y="2650"/>
                </a:lnTo>
                <a:lnTo>
                  <a:pt x="69992" y="2052"/>
                </a:lnTo>
                <a:lnTo>
                  <a:pt x="69651" y="1453"/>
                </a:lnTo>
                <a:lnTo>
                  <a:pt x="69309" y="1026"/>
                </a:lnTo>
                <a:lnTo>
                  <a:pt x="68796" y="599"/>
                </a:lnTo>
                <a:lnTo>
                  <a:pt x="68198" y="257"/>
                </a:lnTo>
                <a:lnTo>
                  <a:pt x="67600" y="86"/>
                </a:lnTo>
                <a:lnTo>
                  <a:pt x="6691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80F802-3B3A-4684-A4C4-6939FE175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189" y="2383455"/>
            <a:ext cx="1240687" cy="971688"/>
          </a:xfrm>
          <a:prstGeom prst="rect">
            <a:avLst/>
          </a:prstGeom>
        </p:spPr>
      </p:pic>
      <p:sp>
        <p:nvSpPr>
          <p:cNvPr id="16" name="Google Shape;572;p65">
            <a:extLst>
              <a:ext uri="{FF2B5EF4-FFF2-40B4-BE49-F238E27FC236}">
                <a16:creationId xmlns:a16="http://schemas.microsoft.com/office/drawing/2014/main" id="{CCC25E89-ADA1-47E6-B067-051B3450BF02}"/>
              </a:ext>
            </a:extLst>
          </p:cNvPr>
          <p:cNvSpPr/>
          <p:nvPr/>
        </p:nvSpPr>
        <p:spPr>
          <a:xfrm>
            <a:off x="6522373" y="2949748"/>
            <a:ext cx="811703" cy="1482265"/>
          </a:xfrm>
          <a:custGeom>
            <a:avLst/>
            <a:gdLst/>
            <a:ahLst/>
            <a:cxnLst/>
            <a:rect l="l" t="t" r="r" b="b"/>
            <a:pathLst>
              <a:path w="61960" h="122466" extrusionOk="0">
                <a:moveTo>
                  <a:pt x="52217" y="0"/>
                </a:moveTo>
                <a:lnTo>
                  <a:pt x="9743" y="0"/>
                </a:lnTo>
                <a:lnTo>
                  <a:pt x="9743" y="0"/>
                </a:lnTo>
                <a:lnTo>
                  <a:pt x="8803" y="0"/>
                </a:lnTo>
                <a:lnTo>
                  <a:pt x="7778" y="171"/>
                </a:lnTo>
                <a:lnTo>
                  <a:pt x="6838" y="427"/>
                </a:lnTo>
                <a:lnTo>
                  <a:pt x="5983" y="769"/>
                </a:lnTo>
                <a:lnTo>
                  <a:pt x="5129" y="1111"/>
                </a:lnTo>
                <a:lnTo>
                  <a:pt x="4359" y="1624"/>
                </a:lnTo>
                <a:lnTo>
                  <a:pt x="3590" y="2222"/>
                </a:lnTo>
                <a:lnTo>
                  <a:pt x="2907" y="2820"/>
                </a:lnTo>
                <a:lnTo>
                  <a:pt x="2223" y="3504"/>
                </a:lnTo>
                <a:lnTo>
                  <a:pt x="1710" y="4273"/>
                </a:lnTo>
                <a:lnTo>
                  <a:pt x="1197" y="5042"/>
                </a:lnTo>
                <a:lnTo>
                  <a:pt x="770" y="5897"/>
                </a:lnTo>
                <a:lnTo>
                  <a:pt x="514" y="6837"/>
                </a:lnTo>
                <a:lnTo>
                  <a:pt x="257" y="7777"/>
                </a:lnTo>
                <a:lnTo>
                  <a:pt x="86" y="8717"/>
                </a:lnTo>
                <a:lnTo>
                  <a:pt x="1" y="9743"/>
                </a:lnTo>
                <a:lnTo>
                  <a:pt x="1" y="112723"/>
                </a:lnTo>
                <a:lnTo>
                  <a:pt x="1" y="112723"/>
                </a:lnTo>
                <a:lnTo>
                  <a:pt x="86" y="113748"/>
                </a:lnTo>
                <a:lnTo>
                  <a:pt x="257" y="114688"/>
                </a:lnTo>
                <a:lnTo>
                  <a:pt x="514" y="115629"/>
                </a:lnTo>
                <a:lnTo>
                  <a:pt x="770" y="116569"/>
                </a:lnTo>
                <a:lnTo>
                  <a:pt x="1197" y="117423"/>
                </a:lnTo>
                <a:lnTo>
                  <a:pt x="1710" y="118192"/>
                </a:lnTo>
                <a:lnTo>
                  <a:pt x="2223" y="118962"/>
                </a:lnTo>
                <a:lnTo>
                  <a:pt x="2907" y="119645"/>
                </a:lnTo>
                <a:lnTo>
                  <a:pt x="3590" y="120243"/>
                </a:lnTo>
                <a:lnTo>
                  <a:pt x="4359" y="120842"/>
                </a:lnTo>
                <a:lnTo>
                  <a:pt x="5129" y="121354"/>
                </a:lnTo>
                <a:lnTo>
                  <a:pt x="5983" y="121696"/>
                </a:lnTo>
                <a:lnTo>
                  <a:pt x="6838" y="122038"/>
                </a:lnTo>
                <a:lnTo>
                  <a:pt x="7778" y="122294"/>
                </a:lnTo>
                <a:lnTo>
                  <a:pt x="8803" y="122465"/>
                </a:lnTo>
                <a:lnTo>
                  <a:pt x="9743" y="122465"/>
                </a:lnTo>
                <a:lnTo>
                  <a:pt x="52217" y="122465"/>
                </a:lnTo>
                <a:lnTo>
                  <a:pt x="52217" y="122465"/>
                </a:lnTo>
                <a:lnTo>
                  <a:pt x="53243" y="122465"/>
                </a:lnTo>
                <a:lnTo>
                  <a:pt x="54183" y="122294"/>
                </a:lnTo>
                <a:lnTo>
                  <a:pt x="55123" y="122038"/>
                </a:lnTo>
                <a:lnTo>
                  <a:pt x="55978" y="121696"/>
                </a:lnTo>
                <a:lnTo>
                  <a:pt x="56832" y="121354"/>
                </a:lnTo>
                <a:lnTo>
                  <a:pt x="57687" y="120842"/>
                </a:lnTo>
                <a:lnTo>
                  <a:pt x="58371" y="120243"/>
                </a:lnTo>
                <a:lnTo>
                  <a:pt x="59054" y="119645"/>
                </a:lnTo>
                <a:lnTo>
                  <a:pt x="59738" y="118962"/>
                </a:lnTo>
                <a:lnTo>
                  <a:pt x="60251" y="118192"/>
                </a:lnTo>
                <a:lnTo>
                  <a:pt x="60764" y="117423"/>
                </a:lnTo>
                <a:lnTo>
                  <a:pt x="61191" y="116569"/>
                </a:lnTo>
                <a:lnTo>
                  <a:pt x="61533" y="115629"/>
                </a:lnTo>
                <a:lnTo>
                  <a:pt x="61704" y="114688"/>
                </a:lnTo>
                <a:lnTo>
                  <a:pt x="61875" y="113748"/>
                </a:lnTo>
                <a:lnTo>
                  <a:pt x="61960" y="112723"/>
                </a:lnTo>
                <a:lnTo>
                  <a:pt x="61960" y="9743"/>
                </a:lnTo>
                <a:lnTo>
                  <a:pt x="61960" y="9743"/>
                </a:lnTo>
                <a:lnTo>
                  <a:pt x="61875" y="8717"/>
                </a:lnTo>
                <a:lnTo>
                  <a:pt x="61704" y="7777"/>
                </a:lnTo>
                <a:lnTo>
                  <a:pt x="61533" y="6837"/>
                </a:lnTo>
                <a:lnTo>
                  <a:pt x="61191" y="5897"/>
                </a:lnTo>
                <a:lnTo>
                  <a:pt x="60764" y="5042"/>
                </a:lnTo>
                <a:lnTo>
                  <a:pt x="60251" y="4273"/>
                </a:lnTo>
                <a:lnTo>
                  <a:pt x="59738" y="3504"/>
                </a:lnTo>
                <a:lnTo>
                  <a:pt x="59054" y="2820"/>
                </a:lnTo>
                <a:lnTo>
                  <a:pt x="58371" y="2222"/>
                </a:lnTo>
                <a:lnTo>
                  <a:pt x="57687" y="1624"/>
                </a:lnTo>
                <a:lnTo>
                  <a:pt x="56832" y="1111"/>
                </a:lnTo>
                <a:lnTo>
                  <a:pt x="55978" y="769"/>
                </a:lnTo>
                <a:lnTo>
                  <a:pt x="55123" y="427"/>
                </a:lnTo>
                <a:lnTo>
                  <a:pt x="54183" y="171"/>
                </a:lnTo>
                <a:lnTo>
                  <a:pt x="53243" y="0"/>
                </a:lnTo>
                <a:lnTo>
                  <a:pt x="52217" y="0"/>
                </a:lnTo>
                <a:lnTo>
                  <a:pt x="52217" y="0"/>
                </a:lnTo>
                <a:close/>
                <a:moveTo>
                  <a:pt x="24870" y="5042"/>
                </a:moveTo>
                <a:lnTo>
                  <a:pt x="24870" y="5042"/>
                </a:lnTo>
                <a:lnTo>
                  <a:pt x="24955" y="5042"/>
                </a:lnTo>
                <a:lnTo>
                  <a:pt x="37176" y="5042"/>
                </a:lnTo>
                <a:lnTo>
                  <a:pt x="37176" y="5042"/>
                </a:lnTo>
                <a:lnTo>
                  <a:pt x="37433" y="5042"/>
                </a:lnTo>
                <a:lnTo>
                  <a:pt x="37689" y="5213"/>
                </a:lnTo>
                <a:lnTo>
                  <a:pt x="37860" y="5469"/>
                </a:lnTo>
                <a:lnTo>
                  <a:pt x="37946" y="5811"/>
                </a:lnTo>
                <a:lnTo>
                  <a:pt x="37946" y="5811"/>
                </a:lnTo>
                <a:lnTo>
                  <a:pt x="37860" y="6068"/>
                </a:lnTo>
                <a:lnTo>
                  <a:pt x="37689" y="6324"/>
                </a:lnTo>
                <a:lnTo>
                  <a:pt x="37433" y="6495"/>
                </a:lnTo>
                <a:lnTo>
                  <a:pt x="37091" y="6580"/>
                </a:lnTo>
                <a:lnTo>
                  <a:pt x="37091" y="6580"/>
                </a:lnTo>
                <a:lnTo>
                  <a:pt x="37091" y="6580"/>
                </a:lnTo>
                <a:lnTo>
                  <a:pt x="24870" y="6580"/>
                </a:lnTo>
                <a:lnTo>
                  <a:pt x="24870" y="6580"/>
                </a:lnTo>
                <a:lnTo>
                  <a:pt x="24870" y="6580"/>
                </a:lnTo>
                <a:lnTo>
                  <a:pt x="24528" y="6495"/>
                </a:lnTo>
                <a:lnTo>
                  <a:pt x="24272" y="6324"/>
                </a:lnTo>
                <a:lnTo>
                  <a:pt x="24101" y="6068"/>
                </a:lnTo>
                <a:lnTo>
                  <a:pt x="24101" y="5811"/>
                </a:lnTo>
                <a:lnTo>
                  <a:pt x="24101" y="5811"/>
                </a:lnTo>
                <a:lnTo>
                  <a:pt x="24101" y="5469"/>
                </a:lnTo>
                <a:lnTo>
                  <a:pt x="24272" y="5213"/>
                </a:lnTo>
                <a:lnTo>
                  <a:pt x="24528" y="5042"/>
                </a:lnTo>
                <a:lnTo>
                  <a:pt x="24870" y="5042"/>
                </a:lnTo>
                <a:lnTo>
                  <a:pt x="24870" y="5042"/>
                </a:lnTo>
                <a:close/>
                <a:moveTo>
                  <a:pt x="31023" y="119389"/>
                </a:moveTo>
                <a:lnTo>
                  <a:pt x="31023" y="119389"/>
                </a:lnTo>
                <a:lnTo>
                  <a:pt x="30340" y="119303"/>
                </a:lnTo>
                <a:lnTo>
                  <a:pt x="29741" y="119132"/>
                </a:lnTo>
                <a:lnTo>
                  <a:pt x="29143" y="118791"/>
                </a:lnTo>
                <a:lnTo>
                  <a:pt x="28630" y="118449"/>
                </a:lnTo>
                <a:lnTo>
                  <a:pt x="28288" y="117936"/>
                </a:lnTo>
                <a:lnTo>
                  <a:pt x="27947" y="117338"/>
                </a:lnTo>
                <a:lnTo>
                  <a:pt x="27776" y="116740"/>
                </a:lnTo>
                <a:lnTo>
                  <a:pt x="27690" y="116056"/>
                </a:lnTo>
                <a:lnTo>
                  <a:pt x="27690" y="116056"/>
                </a:lnTo>
                <a:lnTo>
                  <a:pt x="27776" y="115458"/>
                </a:lnTo>
                <a:lnTo>
                  <a:pt x="27947" y="114774"/>
                </a:lnTo>
                <a:lnTo>
                  <a:pt x="28288" y="114261"/>
                </a:lnTo>
                <a:lnTo>
                  <a:pt x="28630" y="113748"/>
                </a:lnTo>
                <a:lnTo>
                  <a:pt x="29143" y="113407"/>
                </a:lnTo>
                <a:lnTo>
                  <a:pt x="29741" y="113065"/>
                </a:lnTo>
                <a:lnTo>
                  <a:pt x="30340" y="112894"/>
                </a:lnTo>
                <a:lnTo>
                  <a:pt x="31023" y="112808"/>
                </a:lnTo>
                <a:lnTo>
                  <a:pt x="31023" y="112808"/>
                </a:lnTo>
                <a:lnTo>
                  <a:pt x="31621" y="112894"/>
                </a:lnTo>
                <a:lnTo>
                  <a:pt x="32305" y="113065"/>
                </a:lnTo>
                <a:lnTo>
                  <a:pt x="32818" y="113407"/>
                </a:lnTo>
                <a:lnTo>
                  <a:pt x="33331" y="113748"/>
                </a:lnTo>
                <a:lnTo>
                  <a:pt x="33758" y="114261"/>
                </a:lnTo>
                <a:lnTo>
                  <a:pt x="34014" y="114774"/>
                </a:lnTo>
                <a:lnTo>
                  <a:pt x="34185" y="115458"/>
                </a:lnTo>
                <a:lnTo>
                  <a:pt x="34271" y="116056"/>
                </a:lnTo>
                <a:lnTo>
                  <a:pt x="34271" y="116056"/>
                </a:lnTo>
                <a:lnTo>
                  <a:pt x="34185" y="116740"/>
                </a:lnTo>
                <a:lnTo>
                  <a:pt x="34014" y="117338"/>
                </a:lnTo>
                <a:lnTo>
                  <a:pt x="33758" y="117936"/>
                </a:lnTo>
                <a:lnTo>
                  <a:pt x="33331" y="118449"/>
                </a:lnTo>
                <a:lnTo>
                  <a:pt x="32818" y="118791"/>
                </a:lnTo>
                <a:lnTo>
                  <a:pt x="32305" y="119132"/>
                </a:lnTo>
                <a:lnTo>
                  <a:pt x="31621" y="119303"/>
                </a:lnTo>
                <a:lnTo>
                  <a:pt x="31023" y="119389"/>
                </a:lnTo>
                <a:lnTo>
                  <a:pt x="31023" y="119389"/>
                </a:lnTo>
                <a:close/>
                <a:moveTo>
                  <a:pt x="59482" y="108877"/>
                </a:moveTo>
                <a:lnTo>
                  <a:pt x="2479" y="108877"/>
                </a:lnTo>
                <a:lnTo>
                  <a:pt x="2479" y="13588"/>
                </a:lnTo>
                <a:lnTo>
                  <a:pt x="59482" y="13588"/>
                </a:lnTo>
                <a:lnTo>
                  <a:pt x="59482" y="10887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C5FE2D-BA1B-49B9-8A20-C9F0FC1D5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504" y="3096947"/>
            <a:ext cx="758481" cy="11878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9" name="Google Shape;589;p67"/>
          <p:cNvCxnSpPr/>
          <p:nvPr/>
        </p:nvCxnSpPr>
        <p:spPr>
          <a:xfrm>
            <a:off x="5646175" y="2046925"/>
            <a:ext cx="1443900" cy="0"/>
          </a:xfrm>
          <a:prstGeom prst="straightConnector1">
            <a:avLst/>
          </a:prstGeom>
          <a:noFill/>
          <a:ln w="7620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0" name="Google Shape;590;p67"/>
          <p:cNvSpPr txBox="1">
            <a:spLocks noGrp="1"/>
          </p:cNvSpPr>
          <p:nvPr>
            <p:ph type="title"/>
          </p:nvPr>
        </p:nvSpPr>
        <p:spPr>
          <a:xfrm>
            <a:off x="4830025" y="1084825"/>
            <a:ext cx="3076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591" name="Google Shape;591;p67"/>
          <p:cNvSpPr txBox="1">
            <a:spLocks noGrp="1"/>
          </p:cNvSpPr>
          <p:nvPr>
            <p:ph type="title" idx="2"/>
          </p:nvPr>
        </p:nvSpPr>
        <p:spPr>
          <a:xfrm>
            <a:off x="5521525" y="2237850"/>
            <a:ext cx="1693200" cy="11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593" name="Google Shape;593;p67"/>
          <p:cNvPicPr preferRelativeResize="0"/>
          <p:nvPr/>
        </p:nvPicPr>
        <p:blipFill rotWithShape="1">
          <a:blip r:embed="rId3">
            <a:alphaModFix/>
          </a:blip>
          <a:srcRect l="19076" r="23343"/>
          <a:stretch/>
        </p:blipFill>
        <p:spPr>
          <a:xfrm>
            <a:off x="798850" y="783025"/>
            <a:ext cx="3090900" cy="3577800"/>
          </a:xfrm>
          <a:prstGeom prst="roundRect">
            <a:avLst>
              <a:gd name="adj" fmla="val 16667"/>
            </a:avLst>
          </a:prstGeom>
          <a:noFill/>
          <a:ln w="7620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94" name="Google Shape;594;p67"/>
          <p:cNvPicPr preferRelativeResize="0"/>
          <p:nvPr/>
        </p:nvPicPr>
        <p:blipFill rotWithShape="1">
          <a:blip r:embed="rId4">
            <a:alphaModFix/>
          </a:blip>
          <a:srcRect l="20627" r="20621"/>
          <a:stretch/>
        </p:blipFill>
        <p:spPr>
          <a:xfrm rot="5400000" flipH="1">
            <a:off x="147825" y="2411026"/>
            <a:ext cx="2542225" cy="4327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67"/>
          <p:cNvPicPr preferRelativeResize="0"/>
          <p:nvPr/>
        </p:nvPicPr>
        <p:blipFill rotWithShape="1">
          <a:blip r:embed="rId5">
            <a:alphaModFix/>
          </a:blip>
          <a:srcRect l="7485" r="3292"/>
          <a:stretch/>
        </p:blipFill>
        <p:spPr>
          <a:xfrm rot="129654" flipH="1">
            <a:off x="-1000025" y="2524553"/>
            <a:ext cx="2264923" cy="3178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71"/>
          <p:cNvSpPr/>
          <p:nvPr/>
        </p:nvSpPr>
        <p:spPr>
          <a:xfrm>
            <a:off x="5000801" y="2518663"/>
            <a:ext cx="763373" cy="728144"/>
          </a:xfrm>
          <a:custGeom>
            <a:avLst/>
            <a:gdLst/>
            <a:ahLst/>
            <a:cxnLst/>
            <a:rect l="l" t="t" r="r" b="b"/>
            <a:pathLst>
              <a:path w="3304" h="3152" extrusionOk="0">
                <a:moveTo>
                  <a:pt x="1658" y="1"/>
                </a:moveTo>
                <a:cubicBezTo>
                  <a:pt x="853" y="1"/>
                  <a:pt x="162" y="612"/>
                  <a:pt x="87" y="1428"/>
                </a:cubicBezTo>
                <a:cubicBezTo>
                  <a:pt x="1" y="2294"/>
                  <a:pt x="635" y="3058"/>
                  <a:pt x="1501" y="3145"/>
                </a:cubicBezTo>
                <a:cubicBezTo>
                  <a:pt x="1550" y="3149"/>
                  <a:pt x="1598" y="3151"/>
                  <a:pt x="1647" y="3151"/>
                </a:cubicBezTo>
                <a:cubicBezTo>
                  <a:pt x="2451" y="3151"/>
                  <a:pt x="3142" y="2540"/>
                  <a:pt x="3217" y="1724"/>
                </a:cubicBezTo>
                <a:cubicBezTo>
                  <a:pt x="3304" y="858"/>
                  <a:pt x="2669" y="94"/>
                  <a:pt x="1804" y="7"/>
                </a:cubicBezTo>
                <a:cubicBezTo>
                  <a:pt x="1755" y="3"/>
                  <a:pt x="1706" y="1"/>
                  <a:pt x="1658" y="1"/>
                </a:cubicBezTo>
                <a:close/>
              </a:path>
            </a:pathLst>
          </a:custGeom>
          <a:solidFill>
            <a:schemeClr val="dk1"/>
          </a:solidFill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71"/>
          <p:cNvSpPr/>
          <p:nvPr/>
        </p:nvSpPr>
        <p:spPr>
          <a:xfrm>
            <a:off x="3379951" y="2518663"/>
            <a:ext cx="763373" cy="728144"/>
          </a:xfrm>
          <a:custGeom>
            <a:avLst/>
            <a:gdLst/>
            <a:ahLst/>
            <a:cxnLst/>
            <a:rect l="l" t="t" r="r" b="b"/>
            <a:pathLst>
              <a:path w="3304" h="3152" extrusionOk="0">
                <a:moveTo>
                  <a:pt x="1658" y="1"/>
                </a:moveTo>
                <a:cubicBezTo>
                  <a:pt x="853" y="1"/>
                  <a:pt x="162" y="612"/>
                  <a:pt x="87" y="1428"/>
                </a:cubicBezTo>
                <a:cubicBezTo>
                  <a:pt x="1" y="2294"/>
                  <a:pt x="635" y="3058"/>
                  <a:pt x="1501" y="3145"/>
                </a:cubicBezTo>
                <a:cubicBezTo>
                  <a:pt x="1550" y="3149"/>
                  <a:pt x="1598" y="3151"/>
                  <a:pt x="1647" y="3151"/>
                </a:cubicBezTo>
                <a:cubicBezTo>
                  <a:pt x="2451" y="3151"/>
                  <a:pt x="3142" y="2540"/>
                  <a:pt x="3217" y="1724"/>
                </a:cubicBezTo>
                <a:cubicBezTo>
                  <a:pt x="3304" y="858"/>
                  <a:pt x="2669" y="94"/>
                  <a:pt x="1804" y="7"/>
                </a:cubicBezTo>
                <a:cubicBezTo>
                  <a:pt x="1755" y="3"/>
                  <a:pt x="1706" y="1"/>
                  <a:pt x="1658" y="1"/>
                </a:cubicBezTo>
                <a:close/>
              </a:path>
            </a:pathLst>
          </a:custGeom>
          <a:solidFill>
            <a:schemeClr val="dk1"/>
          </a:solidFill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71"/>
          <p:cNvSpPr/>
          <p:nvPr/>
        </p:nvSpPr>
        <p:spPr>
          <a:xfrm>
            <a:off x="4175926" y="3282388"/>
            <a:ext cx="763373" cy="728144"/>
          </a:xfrm>
          <a:custGeom>
            <a:avLst/>
            <a:gdLst/>
            <a:ahLst/>
            <a:cxnLst/>
            <a:rect l="l" t="t" r="r" b="b"/>
            <a:pathLst>
              <a:path w="3304" h="3152" extrusionOk="0">
                <a:moveTo>
                  <a:pt x="1658" y="1"/>
                </a:moveTo>
                <a:cubicBezTo>
                  <a:pt x="853" y="1"/>
                  <a:pt x="162" y="612"/>
                  <a:pt x="87" y="1428"/>
                </a:cubicBezTo>
                <a:cubicBezTo>
                  <a:pt x="1" y="2294"/>
                  <a:pt x="635" y="3058"/>
                  <a:pt x="1501" y="3145"/>
                </a:cubicBezTo>
                <a:cubicBezTo>
                  <a:pt x="1550" y="3149"/>
                  <a:pt x="1598" y="3151"/>
                  <a:pt x="1647" y="3151"/>
                </a:cubicBezTo>
                <a:cubicBezTo>
                  <a:pt x="2451" y="3151"/>
                  <a:pt x="3142" y="2540"/>
                  <a:pt x="3217" y="1724"/>
                </a:cubicBezTo>
                <a:cubicBezTo>
                  <a:pt x="3304" y="858"/>
                  <a:pt x="2669" y="94"/>
                  <a:pt x="1804" y="7"/>
                </a:cubicBezTo>
                <a:cubicBezTo>
                  <a:pt x="1755" y="3"/>
                  <a:pt x="1706" y="1"/>
                  <a:pt x="1658" y="1"/>
                </a:cubicBezTo>
                <a:close/>
              </a:path>
            </a:pathLst>
          </a:custGeom>
          <a:solidFill>
            <a:schemeClr val="dk1"/>
          </a:solidFill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71"/>
          <p:cNvSpPr/>
          <p:nvPr/>
        </p:nvSpPr>
        <p:spPr>
          <a:xfrm>
            <a:off x="4175863" y="1755213"/>
            <a:ext cx="763373" cy="728144"/>
          </a:xfrm>
          <a:custGeom>
            <a:avLst/>
            <a:gdLst/>
            <a:ahLst/>
            <a:cxnLst/>
            <a:rect l="l" t="t" r="r" b="b"/>
            <a:pathLst>
              <a:path w="3304" h="3152" extrusionOk="0">
                <a:moveTo>
                  <a:pt x="1658" y="1"/>
                </a:moveTo>
                <a:cubicBezTo>
                  <a:pt x="853" y="1"/>
                  <a:pt x="162" y="612"/>
                  <a:pt x="87" y="1428"/>
                </a:cubicBezTo>
                <a:cubicBezTo>
                  <a:pt x="1" y="2294"/>
                  <a:pt x="635" y="3058"/>
                  <a:pt x="1501" y="3145"/>
                </a:cubicBezTo>
                <a:cubicBezTo>
                  <a:pt x="1550" y="3149"/>
                  <a:pt x="1598" y="3151"/>
                  <a:pt x="1647" y="3151"/>
                </a:cubicBezTo>
                <a:cubicBezTo>
                  <a:pt x="2451" y="3151"/>
                  <a:pt x="3142" y="2540"/>
                  <a:pt x="3217" y="1724"/>
                </a:cubicBezTo>
                <a:cubicBezTo>
                  <a:pt x="3304" y="858"/>
                  <a:pt x="2669" y="94"/>
                  <a:pt x="1804" y="7"/>
                </a:cubicBezTo>
                <a:cubicBezTo>
                  <a:pt x="1755" y="3"/>
                  <a:pt x="1706" y="1"/>
                  <a:pt x="1658" y="1"/>
                </a:cubicBezTo>
                <a:close/>
              </a:path>
            </a:pathLst>
          </a:custGeom>
          <a:solidFill>
            <a:schemeClr val="dk1"/>
          </a:solidFill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71"/>
          <p:cNvSpPr txBox="1"/>
          <p:nvPr/>
        </p:nvSpPr>
        <p:spPr>
          <a:xfrm>
            <a:off x="6472076" y="1619950"/>
            <a:ext cx="1813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rPr>
              <a:t>Hearts</a:t>
            </a:r>
            <a:endParaRPr sz="1800" dirty="0">
              <a:solidFill>
                <a:schemeClr val="dk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668" name="Google Shape;668;p71"/>
          <p:cNvSpPr txBox="1"/>
          <p:nvPr/>
        </p:nvSpPr>
        <p:spPr>
          <a:xfrm>
            <a:off x="6085738" y="2005762"/>
            <a:ext cx="2460521" cy="1566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rPr>
              <a:t>Every game has it hearts (the no. of times you can try).and some players purchase extra hearts. So the money they pay can also be donated to WWF</a:t>
            </a:r>
            <a:endParaRPr dirty="0">
              <a:solidFill>
                <a:schemeClr val="dk2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669" name="Google Shape;669;p71"/>
          <p:cNvSpPr txBox="1"/>
          <p:nvPr/>
        </p:nvSpPr>
        <p:spPr>
          <a:xfrm>
            <a:off x="343011" y="2839824"/>
            <a:ext cx="2328913" cy="643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rPr>
              <a:t>N</a:t>
            </a:r>
            <a:r>
              <a:rPr lang="en" sz="1800" dirty="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rPr>
              <a:t>eeds more development </a:t>
            </a:r>
            <a:endParaRPr sz="1800" dirty="0">
              <a:solidFill>
                <a:schemeClr val="dk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670" name="Google Shape;670;p71"/>
          <p:cNvSpPr txBox="1"/>
          <p:nvPr/>
        </p:nvSpPr>
        <p:spPr>
          <a:xfrm>
            <a:off x="858214" y="2163275"/>
            <a:ext cx="1813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671" name="Google Shape;671;p71"/>
          <p:cNvSpPr txBox="1"/>
          <p:nvPr/>
        </p:nvSpPr>
        <p:spPr>
          <a:xfrm>
            <a:off x="858214" y="3251894"/>
            <a:ext cx="2006738" cy="133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rPr>
              <a:t>I have made one game but we can add other games . </a:t>
            </a:r>
            <a:endParaRPr dirty="0">
              <a:solidFill>
                <a:schemeClr val="dk2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672" name="Google Shape;672;p71"/>
          <p:cNvSpPr txBox="1"/>
          <p:nvPr/>
        </p:nvSpPr>
        <p:spPr>
          <a:xfrm>
            <a:off x="5449746" y="3483364"/>
            <a:ext cx="2024941" cy="444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rPr>
              <a:t>B</a:t>
            </a:r>
            <a:r>
              <a:rPr lang="en" sz="1800" dirty="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rPr>
              <a:t>enefits everyone </a:t>
            </a:r>
            <a:endParaRPr sz="1800" dirty="0">
              <a:solidFill>
                <a:schemeClr val="dk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673" name="Google Shape;673;p71"/>
          <p:cNvSpPr txBox="1"/>
          <p:nvPr/>
        </p:nvSpPr>
        <p:spPr>
          <a:xfrm>
            <a:off x="5178837" y="4033193"/>
            <a:ext cx="2870009" cy="721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rPr>
              <a:t>Its benefits are endless, as the player has his choice of game to play and it also helps the animals </a:t>
            </a:r>
            <a:endParaRPr dirty="0">
              <a:solidFill>
                <a:schemeClr val="dk2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674" name="Google Shape;674;p71"/>
          <p:cNvSpPr txBox="1"/>
          <p:nvPr/>
        </p:nvSpPr>
        <p:spPr>
          <a:xfrm>
            <a:off x="628672" y="643625"/>
            <a:ext cx="1813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rPr>
              <a:t>Basic game </a:t>
            </a:r>
            <a:endParaRPr sz="1800" dirty="0">
              <a:solidFill>
                <a:schemeClr val="dk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675" name="Google Shape;675;p7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Understanding More </a:t>
            </a:r>
            <a:endParaRPr sz="2800" dirty="0"/>
          </a:p>
        </p:txBody>
      </p:sp>
      <p:grpSp>
        <p:nvGrpSpPr>
          <p:cNvPr id="676" name="Google Shape;676;p71"/>
          <p:cNvGrpSpPr/>
          <p:nvPr/>
        </p:nvGrpSpPr>
        <p:grpSpPr>
          <a:xfrm>
            <a:off x="4319446" y="3408913"/>
            <a:ext cx="476329" cy="475086"/>
            <a:chOff x="-15719925" y="2416825"/>
            <a:chExt cx="306400" cy="305600"/>
          </a:xfrm>
        </p:grpSpPr>
        <p:sp>
          <p:nvSpPr>
            <p:cNvPr id="677" name="Google Shape;677;p71"/>
            <p:cNvSpPr/>
            <p:nvPr/>
          </p:nvSpPr>
          <p:spPr>
            <a:xfrm>
              <a:off x="-15719925" y="2416825"/>
              <a:ext cx="306400" cy="305600"/>
            </a:xfrm>
            <a:custGeom>
              <a:avLst/>
              <a:gdLst/>
              <a:ahLst/>
              <a:cxnLst/>
              <a:rect l="l" t="t" r="r" b="b"/>
              <a:pathLst>
                <a:path w="12256" h="12224" extrusionOk="0">
                  <a:moveTo>
                    <a:pt x="6648" y="756"/>
                  </a:moveTo>
                  <a:lnTo>
                    <a:pt x="8002" y="3466"/>
                  </a:lnTo>
                  <a:cubicBezTo>
                    <a:pt x="8034" y="3560"/>
                    <a:pt x="8065" y="3592"/>
                    <a:pt x="8160" y="3623"/>
                  </a:cubicBezTo>
                  <a:lnTo>
                    <a:pt x="9451" y="4316"/>
                  </a:lnTo>
                  <a:lnTo>
                    <a:pt x="10617" y="7246"/>
                  </a:lnTo>
                  <a:lnTo>
                    <a:pt x="7845" y="7246"/>
                  </a:lnTo>
                  <a:lnTo>
                    <a:pt x="7215" y="5356"/>
                  </a:lnTo>
                  <a:cubicBezTo>
                    <a:pt x="7135" y="5198"/>
                    <a:pt x="6990" y="5128"/>
                    <a:pt x="6852" y="5128"/>
                  </a:cubicBezTo>
                  <a:cubicBezTo>
                    <a:pt x="6826" y="5128"/>
                    <a:pt x="6799" y="5130"/>
                    <a:pt x="6774" y="5135"/>
                  </a:cubicBezTo>
                  <a:cubicBezTo>
                    <a:pt x="6616" y="5167"/>
                    <a:pt x="6490" y="5419"/>
                    <a:pt x="6522" y="5576"/>
                  </a:cubicBezTo>
                  <a:lnTo>
                    <a:pt x="7089" y="7215"/>
                  </a:lnTo>
                  <a:lnTo>
                    <a:pt x="5167" y="7215"/>
                  </a:lnTo>
                  <a:lnTo>
                    <a:pt x="5797" y="4064"/>
                  </a:lnTo>
                  <a:cubicBezTo>
                    <a:pt x="5828" y="3875"/>
                    <a:pt x="5702" y="3686"/>
                    <a:pt x="5513" y="3623"/>
                  </a:cubicBezTo>
                  <a:cubicBezTo>
                    <a:pt x="5494" y="3620"/>
                    <a:pt x="5474" y="3618"/>
                    <a:pt x="5454" y="3618"/>
                  </a:cubicBezTo>
                  <a:cubicBezTo>
                    <a:pt x="5281" y="3618"/>
                    <a:pt x="5101" y="3737"/>
                    <a:pt x="5072" y="3907"/>
                  </a:cubicBezTo>
                  <a:lnTo>
                    <a:pt x="4411" y="7183"/>
                  </a:lnTo>
                  <a:lnTo>
                    <a:pt x="1607" y="7183"/>
                  </a:lnTo>
                  <a:lnTo>
                    <a:pt x="2142" y="4946"/>
                  </a:lnTo>
                  <a:lnTo>
                    <a:pt x="3466" y="4316"/>
                  </a:lnTo>
                  <a:cubicBezTo>
                    <a:pt x="3529" y="4253"/>
                    <a:pt x="3560" y="4222"/>
                    <a:pt x="3623" y="4159"/>
                  </a:cubicBezTo>
                  <a:lnTo>
                    <a:pt x="4253" y="2930"/>
                  </a:lnTo>
                  <a:lnTo>
                    <a:pt x="6175" y="2930"/>
                  </a:lnTo>
                  <a:cubicBezTo>
                    <a:pt x="6364" y="2930"/>
                    <a:pt x="6522" y="2772"/>
                    <a:pt x="6522" y="2583"/>
                  </a:cubicBezTo>
                  <a:cubicBezTo>
                    <a:pt x="6522" y="2363"/>
                    <a:pt x="6364" y="2205"/>
                    <a:pt x="6175" y="2205"/>
                  </a:cubicBezTo>
                  <a:lnTo>
                    <a:pt x="5230" y="2205"/>
                  </a:lnTo>
                  <a:lnTo>
                    <a:pt x="5702" y="756"/>
                  </a:lnTo>
                  <a:close/>
                  <a:moveTo>
                    <a:pt x="10397" y="7876"/>
                  </a:moveTo>
                  <a:lnTo>
                    <a:pt x="9830" y="8601"/>
                  </a:lnTo>
                  <a:lnTo>
                    <a:pt x="8916" y="8601"/>
                  </a:lnTo>
                  <a:cubicBezTo>
                    <a:pt x="8727" y="8601"/>
                    <a:pt x="8569" y="8758"/>
                    <a:pt x="8569" y="8947"/>
                  </a:cubicBezTo>
                  <a:cubicBezTo>
                    <a:pt x="8664" y="9199"/>
                    <a:pt x="8821" y="9357"/>
                    <a:pt x="9010" y="9357"/>
                  </a:cubicBezTo>
                  <a:lnTo>
                    <a:pt x="9357" y="9357"/>
                  </a:lnTo>
                  <a:lnTo>
                    <a:pt x="8821" y="10050"/>
                  </a:lnTo>
                  <a:lnTo>
                    <a:pt x="7561" y="10050"/>
                  </a:lnTo>
                  <a:cubicBezTo>
                    <a:pt x="7435" y="10050"/>
                    <a:pt x="7278" y="10145"/>
                    <a:pt x="7246" y="10239"/>
                  </a:cubicBezTo>
                  <a:lnTo>
                    <a:pt x="6616" y="11468"/>
                  </a:lnTo>
                  <a:lnTo>
                    <a:pt x="5576" y="11468"/>
                  </a:lnTo>
                  <a:lnTo>
                    <a:pt x="5041" y="10775"/>
                  </a:lnTo>
                  <a:lnTo>
                    <a:pt x="6080" y="10775"/>
                  </a:lnTo>
                  <a:cubicBezTo>
                    <a:pt x="6301" y="10775"/>
                    <a:pt x="6459" y="10617"/>
                    <a:pt x="6459" y="10397"/>
                  </a:cubicBezTo>
                  <a:cubicBezTo>
                    <a:pt x="6459" y="10208"/>
                    <a:pt x="6301" y="10050"/>
                    <a:pt x="6080" y="10050"/>
                  </a:cubicBezTo>
                  <a:lnTo>
                    <a:pt x="4474" y="10050"/>
                  </a:lnTo>
                  <a:lnTo>
                    <a:pt x="3529" y="8758"/>
                  </a:lnTo>
                  <a:cubicBezTo>
                    <a:pt x="3466" y="8664"/>
                    <a:pt x="3371" y="8601"/>
                    <a:pt x="3245" y="8601"/>
                  </a:cubicBezTo>
                  <a:lnTo>
                    <a:pt x="2048" y="8601"/>
                  </a:lnTo>
                  <a:lnTo>
                    <a:pt x="1670" y="7876"/>
                  </a:lnTo>
                  <a:close/>
                  <a:moveTo>
                    <a:pt x="5419" y="0"/>
                  </a:moveTo>
                  <a:cubicBezTo>
                    <a:pt x="5261" y="0"/>
                    <a:pt x="5135" y="126"/>
                    <a:pt x="5072" y="252"/>
                  </a:cubicBezTo>
                  <a:lnTo>
                    <a:pt x="4442" y="2174"/>
                  </a:lnTo>
                  <a:lnTo>
                    <a:pt x="3970" y="2174"/>
                  </a:lnTo>
                  <a:cubicBezTo>
                    <a:pt x="3844" y="2174"/>
                    <a:pt x="3686" y="2237"/>
                    <a:pt x="3655" y="2363"/>
                  </a:cubicBezTo>
                  <a:lnTo>
                    <a:pt x="2993" y="3718"/>
                  </a:lnTo>
                  <a:lnTo>
                    <a:pt x="1638" y="4379"/>
                  </a:lnTo>
                  <a:cubicBezTo>
                    <a:pt x="1575" y="4411"/>
                    <a:pt x="1481" y="4505"/>
                    <a:pt x="1449" y="4600"/>
                  </a:cubicBezTo>
                  <a:lnTo>
                    <a:pt x="819" y="7215"/>
                  </a:lnTo>
                  <a:lnTo>
                    <a:pt x="347" y="7215"/>
                  </a:lnTo>
                  <a:cubicBezTo>
                    <a:pt x="158" y="7215"/>
                    <a:pt x="0" y="7372"/>
                    <a:pt x="0" y="7561"/>
                  </a:cubicBezTo>
                  <a:cubicBezTo>
                    <a:pt x="0" y="7750"/>
                    <a:pt x="158" y="7908"/>
                    <a:pt x="347" y="7908"/>
                  </a:cubicBezTo>
                  <a:lnTo>
                    <a:pt x="851" y="7908"/>
                  </a:lnTo>
                  <a:lnTo>
                    <a:pt x="1481" y="9136"/>
                  </a:lnTo>
                  <a:cubicBezTo>
                    <a:pt x="1575" y="9262"/>
                    <a:pt x="1670" y="9325"/>
                    <a:pt x="1796" y="9325"/>
                  </a:cubicBezTo>
                  <a:lnTo>
                    <a:pt x="3056" y="9325"/>
                  </a:lnTo>
                  <a:lnTo>
                    <a:pt x="3623" y="10050"/>
                  </a:lnTo>
                  <a:lnTo>
                    <a:pt x="2552" y="10050"/>
                  </a:lnTo>
                  <a:cubicBezTo>
                    <a:pt x="2363" y="10050"/>
                    <a:pt x="2205" y="10208"/>
                    <a:pt x="2205" y="10397"/>
                  </a:cubicBezTo>
                  <a:cubicBezTo>
                    <a:pt x="2205" y="10617"/>
                    <a:pt x="2363" y="10775"/>
                    <a:pt x="2552" y="10775"/>
                  </a:cubicBezTo>
                  <a:lnTo>
                    <a:pt x="4159" y="10775"/>
                  </a:lnTo>
                  <a:lnTo>
                    <a:pt x="5104" y="12066"/>
                  </a:lnTo>
                  <a:cubicBezTo>
                    <a:pt x="5198" y="12129"/>
                    <a:pt x="5261" y="12224"/>
                    <a:pt x="5387" y="12224"/>
                  </a:cubicBezTo>
                  <a:lnTo>
                    <a:pt x="6805" y="12224"/>
                  </a:lnTo>
                  <a:cubicBezTo>
                    <a:pt x="6931" y="12224"/>
                    <a:pt x="7089" y="12129"/>
                    <a:pt x="7120" y="12035"/>
                  </a:cubicBezTo>
                  <a:lnTo>
                    <a:pt x="7750" y="10806"/>
                  </a:lnTo>
                  <a:lnTo>
                    <a:pt x="8979" y="10806"/>
                  </a:lnTo>
                  <a:cubicBezTo>
                    <a:pt x="9073" y="10806"/>
                    <a:pt x="9199" y="10775"/>
                    <a:pt x="9231" y="10649"/>
                  </a:cubicBezTo>
                  <a:lnTo>
                    <a:pt x="10176" y="9357"/>
                  </a:lnTo>
                  <a:lnTo>
                    <a:pt x="11184" y="9357"/>
                  </a:lnTo>
                  <a:cubicBezTo>
                    <a:pt x="11373" y="9357"/>
                    <a:pt x="11531" y="9199"/>
                    <a:pt x="11531" y="8979"/>
                  </a:cubicBezTo>
                  <a:cubicBezTo>
                    <a:pt x="11531" y="8790"/>
                    <a:pt x="11373" y="8632"/>
                    <a:pt x="11184" y="8632"/>
                  </a:cubicBezTo>
                  <a:lnTo>
                    <a:pt x="10775" y="8632"/>
                  </a:lnTo>
                  <a:lnTo>
                    <a:pt x="11342" y="7908"/>
                  </a:lnTo>
                  <a:lnTo>
                    <a:pt x="11877" y="7908"/>
                  </a:lnTo>
                  <a:cubicBezTo>
                    <a:pt x="12098" y="7908"/>
                    <a:pt x="12255" y="7750"/>
                    <a:pt x="12255" y="7561"/>
                  </a:cubicBezTo>
                  <a:cubicBezTo>
                    <a:pt x="12255" y="7372"/>
                    <a:pt x="12098" y="7215"/>
                    <a:pt x="11877" y="7215"/>
                  </a:cubicBezTo>
                  <a:lnTo>
                    <a:pt x="11373" y="7215"/>
                  </a:lnTo>
                  <a:lnTo>
                    <a:pt x="10019" y="3875"/>
                  </a:lnTo>
                  <a:cubicBezTo>
                    <a:pt x="9987" y="3781"/>
                    <a:pt x="9956" y="3718"/>
                    <a:pt x="9861" y="3655"/>
                  </a:cubicBezTo>
                  <a:lnTo>
                    <a:pt x="8538" y="2993"/>
                  </a:lnTo>
                  <a:lnTo>
                    <a:pt x="7152" y="189"/>
                  </a:lnTo>
                  <a:cubicBezTo>
                    <a:pt x="7089" y="95"/>
                    <a:pt x="6963" y="0"/>
                    <a:pt x="68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71"/>
            <p:cNvSpPr/>
            <p:nvPr/>
          </p:nvSpPr>
          <p:spPr>
            <a:xfrm>
              <a:off x="-15467900" y="2686175"/>
              <a:ext cx="53575" cy="17350"/>
            </a:xfrm>
            <a:custGeom>
              <a:avLst/>
              <a:gdLst/>
              <a:ahLst/>
              <a:cxnLst/>
              <a:rect l="l" t="t" r="r" b="b"/>
              <a:pathLst>
                <a:path w="2143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796" y="694"/>
                  </a:lnTo>
                  <a:cubicBezTo>
                    <a:pt x="1985" y="694"/>
                    <a:pt x="2143" y="536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71"/>
            <p:cNvSpPr/>
            <p:nvPr/>
          </p:nvSpPr>
          <p:spPr>
            <a:xfrm>
              <a:off x="-15718350" y="2703500"/>
              <a:ext cx="54350" cy="18150"/>
            </a:xfrm>
            <a:custGeom>
              <a:avLst/>
              <a:gdLst/>
              <a:ahLst/>
              <a:cxnLst/>
              <a:rect l="l" t="t" r="r" b="b"/>
              <a:pathLst>
                <a:path w="217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827" y="725"/>
                  </a:lnTo>
                  <a:cubicBezTo>
                    <a:pt x="2016" y="725"/>
                    <a:pt x="2174" y="568"/>
                    <a:pt x="2174" y="347"/>
                  </a:cubicBezTo>
                  <a:cubicBezTo>
                    <a:pt x="2174" y="158"/>
                    <a:pt x="2016" y="1"/>
                    <a:pt x="18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" name="Google Shape;680;p71"/>
          <p:cNvGrpSpPr/>
          <p:nvPr/>
        </p:nvGrpSpPr>
        <p:grpSpPr>
          <a:xfrm>
            <a:off x="4338495" y="1874243"/>
            <a:ext cx="416361" cy="475125"/>
            <a:chOff x="-16798200" y="2050575"/>
            <a:chExt cx="267825" cy="305625"/>
          </a:xfrm>
        </p:grpSpPr>
        <p:sp>
          <p:nvSpPr>
            <p:cNvPr id="681" name="Google Shape;681;p71"/>
            <p:cNvSpPr/>
            <p:nvPr/>
          </p:nvSpPr>
          <p:spPr>
            <a:xfrm>
              <a:off x="-16798200" y="2050575"/>
              <a:ext cx="267825" cy="305625"/>
            </a:xfrm>
            <a:custGeom>
              <a:avLst/>
              <a:gdLst/>
              <a:ahLst/>
              <a:cxnLst/>
              <a:rect l="l" t="t" r="r" b="b"/>
              <a:pathLst>
                <a:path w="10713" h="12225" extrusionOk="0">
                  <a:moveTo>
                    <a:pt x="5388" y="725"/>
                  </a:moveTo>
                  <a:cubicBezTo>
                    <a:pt x="7940" y="725"/>
                    <a:pt x="10051" y="2804"/>
                    <a:pt x="10051" y="5356"/>
                  </a:cubicBezTo>
                  <a:cubicBezTo>
                    <a:pt x="9988" y="5545"/>
                    <a:pt x="9830" y="5734"/>
                    <a:pt x="9641" y="5734"/>
                  </a:cubicBezTo>
                  <a:lnTo>
                    <a:pt x="1103" y="5734"/>
                  </a:lnTo>
                  <a:cubicBezTo>
                    <a:pt x="914" y="5734"/>
                    <a:pt x="757" y="5545"/>
                    <a:pt x="757" y="5356"/>
                  </a:cubicBezTo>
                  <a:cubicBezTo>
                    <a:pt x="757" y="2804"/>
                    <a:pt x="2836" y="725"/>
                    <a:pt x="5388" y="725"/>
                  </a:cubicBezTo>
                  <a:close/>
                  <a:moveTo>
                    <a:pt x="6050" y="6459"/>
                  </a:moveTo>
                  <a:cubicBezTo>
                    <a:pt x="6113" y="7561"/>
                    <a:pt x="6428" y="8664"/>
                    <a:pt x="6743" y="9609"/>
                  </a:cubicBezTo>
                  <a:cubicBezTo>
                    <a:pt x="6774" y="9767"/>
                    <a:pt x="6806" y="9893"/>
                    <a:pt x="6806" y="10050"/>
                  </a:cubicBezTo>
                  <a:cubicBezTo>
                    <a:pt x="6806" y="10491"/>
                    <a:pt x="6617" y="10901"/>
                    <a:pt x="6270" y="11185"/>
                  </a:cubicBezTo>
                  <a:cubicBezTo>
                    <a:pt x="6004" y="11387"/>
                    <a:pt x="5692" y="11481"/>
                    <a:pt x="5383" y="11481"/>
                  </a:cubicBezTo>
                  <a:cubicBezTo>
                    <a:pt x="4778" y="11481"/>
                    <a:pt x="4190" y="11118"/>
                    <a:pt x="4002" y="10491"/>
                  </a:cubicBezTo>
                  <a:cubicBezTo>
                    <a:pt x="3939" y="10176"/>
                    <a:pt x="3939" y="9861"/>
                    <a:pt x="4065" y="9546"/>
                  </a:cubicBezTo>
                  <a:cubicBezTo>
                    <a:pt x="4443" y="8601"/>
                    <a:pt x="4632" y="7530"/>
                    <a:pt x="4632" y="6459"/>
                  </a:cubicBezTo>
                  <a:close/>
                  <a:moveTo>
                    <a:pt x="5357" y="0"/>
                  </a:moveTo>
                  <a:cubicBezTo>
                    <a:pt x="2395" y="0"/>
                    <a:pt x="1" y="2395"/>
                    <a:pt x="1" y="5356"/>
                  </a:cubicBezTo>
                  <a:cubicBezTo>
                    <a:pt x="1" y="5955"/>
                    <a:pt x="473" y="6427"/>
                    <a:pt x="1072" y="6427"/>
                  </a:cubicBezTo>
                  <a:lnTo>
                    <a:pt x="3907" y="6427"/>
                  </a:lnTo>
                  <a:cubicBezTo>
                    <a:pt x="3907" y="7404"/>
                    <a:pt x="3718" y="8381"/>
                    <a:pt x="3340" y="9263"/>
                  </a:cubicBezTo>
                  <a:cubicBezTo>
                    <a:pt x="3151" y="9704"/>
                    <a:pt x="3151" y="10208"/>
                    <a:pt x="3277" y="10680"/>
                  </a:cubicBezTo>
                  <a:cubicBezTo>
                    <a:pt x="3498" y="11500"/>
                    <a:pt x="4285" y="12224"/>
                    <a:pt x="5325" y="12224"/>
                  </a:cubicBezTo>
                  <a:cubicBezTo>
                    <a:pt x="6491" y="12224"/>
                    <a:pt x="7436" y="11279"/>
                    <a:pt x="7436" y="10082"/>
                  </a:cubicBezTo>
                  <a:cubicBezTo>
                    <a:pt x="7436" y="9861"/>
                    <a:pt x="7404" y="9641"/>
                    <a:pt x="7341" y="9420"/>
                  </a:cubicBezTo>
                  <a:cubicBezTo>
                    <a:pt x="7058" y="8538"/>
                    <a:pt x="6743" y="7498"/>
                    <a:pt x="6743" y="6459"/>
                  </a:cubicBezTo>
                  <a:lnTo>
                    <a:pt x="9578" y="6459"/>
                  </a:lnTo>
                  <a:cubicBezTo>
                    <a:pt x="10177" y="6459"/>
                    <a:pt x="10649" y="5986"/>
                    <a:pt x="10649" y="5388"/>
                  </a:cubicBezTo>
                  <a:cubicBezTo>
                    <a:pt x="10712" y="2395"/>
                    <a:pt x="8350" y="0"/>
                    <a:pt x="5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71"/>
            <p:cNvSpPr/>
            <p:nvPr/>
          </p:nvSpPr>
          <p:spPr>
            <a:xfrm>
              <a:off x="-16743850" y="21230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694"/>
                  </a:moveTo>
                  <a:cubicBezTo>
                    <a:pt x="1261" y="694"/>
                    <a:pt x="1418" y="851"/>
                    <a:pt x="1418" y="1040"/>
                  </a:cubicBezTo>
                  <a:cubicBezTo>
                    <a:pt x="1418" y="1261"/>
                    <a:pt x="1261" y="1418"/>
                    <a:pt x="1040" y="1418"/>
                  </a:cubicBezTo>
                  <a:cubicBezTo>
                    <a:pt x="851" y="1418"/>
                    <a:pt x="694" y="1261"/>
                    <a:pt x="694" y="1040"/>
                  </a:cubicBezTo>
                  <a:cubicBezTo>
                    <a:pt x="694" y="851"/>
                    <a:pt x="851" y="694"/>
                    <a:pt x="1040" y="694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1639"/>
                    <a:pt x="473" y="2112"/>
                    <a:pt x="1040" y="2112"/>
                  </a:cubicBezTo>
                  <a:cubicBezTo>
                    <a:pt x="1639" y="2112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71"/>
            <p:cNvSpPr/>
            <p:nvPr/>
          </p:nvSpPr>
          <p:spPr>
            <a:xfrm>
              <a:off x="-16691075" y="2087600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693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3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4" name="Google Shape;684;p71"/>
          <p:cNvSpPr/>
          <p:nvPr/>
        </p:nvSpPr>
        <p:spPr>
          <a:xfrm>
            <a:off x="3525901" y="2645168"/>
            <a:ext cx="471471" cy="475125"/>
          </a:xfrm>
          <a:custGeom>
            <a:avLst/>
            <a:gdLst/>
            <a:ahLst/>
            <a:cxnLst/>
            <a:rect l="l" t="t" r="r" b="b"/>
            <a:pathLst>
              <a:path w="12131" h="12225" extrusionOk="0">
                <a:moveTo>
                  <a:pt x="6050" y="756"/>
                </a:moveTo>
                <a:cubicBezTo>
                  <a:pt x="6239" y="756"/>
                  <a:pt x="6396" y="914"/>
                  <a:pt x="6396" y="1103"/>
                </a:cubicBezTo>
                <a:cubicBezTo>
                  <a:pt x="6396" y="1324"/>
                  <a:pt x="6239" y="1481"/>
                  <a:pt x="6050" y="1481"/>
                </a:cubicBezTo>
                <a:cubicBezTo>
                  <a:pt x="5861" y="1481"/>
                  <a:pt x="5703" y="1324"/>
                  <a:pt x="5703" y="1103"/>
                </a:cubicBezTo>
                <a:cubicBezTo>
                  <a:pt x="5703" y="914"/>
                  <a:pt x="5861" y="756"/>
                  <a:pt x="6050" y="756"/>
                </a:cubicBezTo>
                <a:close/>
                <a:moveTo>
                  <a:pt x="3183" y="2174"/>
                </a:moveTo>
                <a:cubicBezTo>
                  <a:pt x="3372" y="2174"/>
                  <a:pt x="3530" y="2332"/>
                  <a:pt x="3530" y="2521"/>
                </a:cubicBezTo>
                <a:cubicBezTo>
                  <a:pt x="3530" y="2741"/>
                  <a:pt x="3372" y="2899"/>
                  <a:pt x="3183" y="2899"/>
                </a:cubicBezTo>
                <a:cubicBezTo>
                  <a:pt x="2994" y="2899"/>
                  <a:pt x="2836" y="2741"/>
                  <a:pt x="2836" y="2521"/>
                </a:cubicBezTo>
                <a:cubicBezTo>
                  <a:pt x="2836" y="2332"/>
                  <a:pt x="2994" y="2174"/>
                  <a:pt x="3183" y="2174"/>
                </a:cubicBezTo>
                <a:close/>
                <a:moveTo>
                  <a:pt x="8885" y="2174"/>
                </a:moveTo>
                <a:cubicBezTo>
                  <a:pt x="9074" y="2174"/>
                  <a:pt x="9232" y="2332"/>
                  <a:pt x="9232" y="2521"/>
                </a:cubicBezTo>
                <a:cubicBezTo>
                  <a:pt x="9232" y="2741"/>
                  <a:pt x="9074" y="2899"/>
                  <a:pt x="8885" y="2899"/>
                </a:cubicBezTo>
                <a:cubicBezTo>
                  <a:pt x="8696" y="2899"/>
                  <a:pt x="8539" y="2741"/>
                  <a:pt x="8539" y="2521"/>
                </a:cubicBezTo>
                <a:cubicBezTo>
                  <a:pt x="8539" y="2332"/>
                  <a:pt x="8696" y="2174"/>
                  <a:pt x="8885" y="2174"/>
                </a:cubicBezTo>
                <a:close/>
                <a:moveTo>
                  <a:pt x="6050" y="3718"/>
                </a:moveTo>
                <a:cubicBezTo>
                  <a:pt x="6396" y="4033"/>
                  <a:pt x="7153" y="4726"/>
                  <a:pt x="7562" y="5640"/>
                </a:cubicBezTo>
                <a:cubicBezTo>
                  <a:pt x="6869" y="6238"/>
                  <a:pt x="6365" y="6931"/>
                  <a:pt x="6050" y="7814"/>
                </a:cubicBezTo>
                <a:cubicBezTo>
                  <a:pt x="5735" y="6994"/>
                  <a:pt x="5199" y="6238"/>
                  <a:pt x="4569" y="5640"/>
                </a:cubicBezTo>
                <a:cubicBezTo>
                  <a:pt x="4947" y="4726"/>
                  <a:pt x="5703" y="4033"/>
                  <a:pt x="6050" y="3718"/>
                </a:cubicBezTo>
                <a:close/>
                <a:moveTo>
                  <a:pt x="1009" y="5010"/>
                </a:moveTo>
                <a:cubicBezTo>
                  <a:pt x="3561" y="5010"/>
                  <a:pt x="5672" y="7089"/>
                  <a:pt x="5672" y="9704"/>
                </a:cubicBezTo>
                <a:lnTo>
                  <a:pt x="5672" y="10050"/>
                </a:lnTo>
                <a:lnTo>
                  <a:pt x="5294" y="10050"/>
                </a:lnTo>
                <a:cubicBezTo>
                  <a:pt x="2773" y="10050"/>
                  <a:pt x="663" y="7971"/>
                  <a:pt x="663" y="5356"/>
                </a:cubicBezTo>
                <a:lnTo>
                  <a:pt x="663" y="5010"/>
                </a:lnTo>
                <a:close/>
                <a:moveTo>
                  <a:pt x="11406" y="5010"/>
                </a:moveTo>
                <a:lnTo>
                  <a:pt x="11406" y="5356"/>
                </a:lnTo>
                <a:cubicBezTo>
                  <a:pt x="11406" y="7971"/>
                  <a:pt x="9326" y="10050"/>
                  <a:pt x="6775" y="10050"/>
                </a:cubicBezTo>
                <a:lnTo>
                  <a:pt x="6396" y="10050"/>
                </a:lnTo>
                <a:lnTo>
                  <a:pt x="6396" y="9704"/>
                </a:lnTo>
                <a:cubicBezTo>
                  <a:pt x="6396" y="7089"/>
                  <a:pt x="8507" y="5010"/>
                  <a:pt x="11059" y="5010"/>
                </a:cubicBezTo>
                <a:close/>
                <a:moveTo>
                  <a:pt x="7814" y="10649"/>
                </a:moveTo>
                <a:lnTo>
                  <a:pt x="7814" y="10775"/>
                </a:lnTo>
                <a:cubicBezTo>
                  <a:pt x="7814" y="11153"/>
                  <a:pt x="7499" y="11468"/>
                  <a:pt x="7121" y="11468"/>
                </a:cubicBezTo>
                <a:cubicBezTo>
                  <a:pt x="6712" y="11468"/>
                  <a:pt x="6396" y="11153"/>
                  <a:pt x="6396" y="10775"/>
                </a:cubicBezTo>
                <a:cubicBezTo>
                  <a:pt x="6838" y="10775"/>
                  <a:pt x="7247" y="10775"/>
                  <a:pt x="7814" y="10649"/>
                </a:cubicBezTo>
                <a:close/>
                <a:moveTo>
                  <a:pt x="4286" y="10680"/>
                </a:moveTo>
                <a:cubicBezTo>
                  <a:pt x="4884" y="10806"/>
                  <a:pt x="5262" y="10806"/>
                  <a:pt x="5703" y="10806"/>
                </a:cubicBezTo>
                <a:cubicBezTo>
                  <a:pt x="5703" y="11153"/>
                  <a:pt x="5388" y="11500"/>
                  <a:pt x="4979" y="11500"/>
                </a:cubicBezTo>
                <a:cubicBezTo>
                  <a:pt x="4601" y="11500"/>
                  <a:pt x="4286" y="11185"/>
                  <a:pt x="4286" y="10806"/>
                </a:cubicBezTo>
                <a:lnTo>
                  <a:pt x="4286" y="10680"/>
                </a:lnTo>
                <a:close/>
                <a:moveTo>
                  <a:pt x="6050" y="0"/>
                </a:moveTo>
                <a:cubicBezTo>
                  <a:pt x="5451" y="0"/>
                  <a:pt x="4979" y="473"/>
                  <a:pt x="4979" y="1071"/>
                </a:cubicBezTo>
                <a:cubicBezTo>
                  <a:pt x="4979" y="1544"/>
                  <a:pt x="5294" y="1922"/>
                  <a:pt x="5703" y="2080"/>
                </a:cubicBezTo>
                <a:lnTo>
                  <a:pt x="5703" y="3025"/>
                </a:lnTo>
                <a:cubicBezTo>
                  <a:pt x="5357" y="3308"/>
                  <a:pt x="4475" y="4096"/>
                  <a:pt x="3971" y="5167"/>
                </a:cubicBezTo>
                <a:cubicBezTo>
                  <a:pt x="3845" y="5104"/>
                  <a:pt x="3687" y="5010"/>
                  <a:pt x="3561" y="4947"/>
                </a:cubicBezTo>
                <a:lnTo>
                  <a:pt x="3561" y="3529"/>
                </a:lnTo>
                <a:cubicBezTo>
                  <a:pt x="4002" y="3371"/>
                  <a:pt x="4286" y="2962"/>
                  <a:pt x="4286" y="2489"/>
                </a:cubicBezTo>
                <a:cubicBezTo>
                  <a:pt x="4286" y="1891"/>
                  <a:pt x="3813" y="1418"/>
                  <a:pt x="3214" y="1418"/>
                </a:cubicBezTo>
                <a:cubicBezTo>
                  <a:pt x="2616" y="1418"/>
                  <a:pt x="2143" y="1891"/>
                  <a:pt x="2143" y="2489"/>
                </a:cubicBezTo>
                <a:cubicBezTo>
                  <a:pt x="2143" y="2962"/>
                  <a:pt x="2458" y="3371"/>
                  <a:pt x="2868" y="3529"/>
                </a:cubicBezTo>
                <a:lnTo>
                  <a:pt x="2868" y="4632"/>
                </a:lnTo>
                <a:cubicBezTo>
                  <a:pt x="2269" y="4411"/>
                  <a:pt x="1671" y="4316"/>
                  <a:pt x="1041" y="4316"/>
                </a:cubicBezTo>
                <a:lnTo>
                  <a:pt x="348" y="4316"/>
                </a:lnTo>
                <a:cubicBezTo>
                  <a:pt x="158" y="4316"/>
                  <a:pt x="1" y="4474"/>
                  <a:pt x="1" y="4663"/>
                </a:cubicBezTo>
                <a:lnTo>
                  <a:pt x="1" y="5356"/>
                </a:lnTo>
                <a:cubicBezTo>
                  <a:pt x="1" y="6774"/>
                  <a:pt x="537" y="8160"/>
                  <a:pt x="1576" y="9200"/>
                </a:cubicBezTo>
                <a:cubicBezTo>
                  <a:pt x="2143" y="9767"/>
                  <a:pt x="2836" y="10208"/>
                  <a:pt x="3561" y="10491"/>
                </a:cubicBezTo>
                <a:lnTo>
                  <a:pt x="3561" y="10806"/>
                </a:lnTo>
                <a:cubicBezTo>
                  <a:pt x="3561" y="11594"/>
                  <a:pt x="4191" y="12224"/>
                  <a:pt x="4979" y="12224"/>
                </a:cubicBezTo>
                <a:cubicBezTo>
                  <a:pt x="5420" y="12224"/>
                  <a:pt x="5829" y="12035"/>
                  <a:pt x="6050" y="11752"/>
                </a:cubicBezTo>
                <a:cubicBezTo>
                  <a:pt x="6333" y="12067"/>
                  <a:pt x="6680" y="12224"/>
                  <a:pt x="7121" y="12224"/>
                </a:cubicBezTo>
                <a:cubicBezTo>
                  <a:pt x="7909" y="12224"/>
                  <a:pt x="8539" y="11594"/>
                  <a:pt x="8539" y="10806"/>
                </a:cubicBezTo>
                <a:lnTo>
                  <a:pt x="8539" y="10491"/>
                </a:lnTo>
                <a:cubicBezTo>
                  <a:pt x="9295" y="10208"/>
                  <a:pt x="9957" y="9767"/>
                  <a:pt x="10555" y="9200"/>
                </a:cubicBezTo>
                <a:cubicBezTo>
                  <a:pt x="11563" y="8160"/>
                  <a:pt x="12130" y="6837"/>
                  <a:pt x="12130" y="5356"/>
                </a:cubicBezTo>
                <a:lnTo>
                  <a:pt x="12130" y="4663"/>
                </a:lnTo>
                <a:cubicBezTo>
                  <a:pt x="12130" y="4474"/>
                  <a:pt x="11973" y="4316"/>
                  <a:pt x="11752" y="4316"/>
                </a:cubicBezTo>
                <a:lnTo>
                  <a:pt x="11059" y="4316"/>
                </a:lnTo>
                <a:cubicBezTo>
                  <a:pt x="10429" y="4316"/>
                  <a:pt x="9831" y="4411"/>
                  <a:pt x="9232" y="4632"/>
                </a:cubicBezTo>
                <a:lnTo>
                  <a:pt x="9232" y="3529"/>
                </a:lnTo>
                <a:cubicBezTo>
                  <a:pt x="9673" y="3371"/>
                  <a:pt x="9957" y="2962"/>
                  <a:pt x="9957" y="2489"/>
                </a:cubicBezTo>
                <a:cubicBezTo>
                  <a:pt x="9957" y="1891"/>
                  <a:pt x="9484" y="1418"/>
                  <a:pt x="8885" y="1418"/>
                </a:cubicBezTo>
                <a:cubicBezTo>
                  <a:pt x="8287" y="1418"/>
                  <a:pt x="7814" y="1891"/>
                  <a:pt x="7814" y="2489"/>
                </a:cubicBezTo>
                <a:cubicBezTo>
                  <a:pt x="7814" y="2962"/>
                  <a:pt x="8129" y="3371"/>
                  <a:pt x="8539" y="3529"/>
                </a:cubicBezTo>
                <a:lnTo>
                  <a:pt x="8539" y="4947"/>
                </a:lnTo>
                <a:cubicBezTo>
                  <a:pt x="8381" y="5010"/>
                  <a:pt x="8255" y="5104"/>
                  <a:pt x="8129" y="5167"/>
                </a:cubicBezTo>
                <a:cubicBezTo>
                  <a:pt x="7625" y="4096"/>
                  <a:pt x="6775" y="3308"/>
                  <a:pt x="6396" y="3025"/>
                </a:cubicBezTo>
                <a:lnTo>
                  <a:pt x="6396" y="2080"/>
                </a:lnTo>
                <a:cubicBezTo>
                  <a:pt x="6838" y="1922"/>
                  <a:pt x="7121" y="1544"/>
                  <a:pt x="7121" y="1071"/>
                </a:cubicBezTo>
                <a:cubicBezTo>
                  <a:pt x="7121" y="473"/>
                  <a:pt x="6649" y="0"/>
                  <a:pt x="60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71"/>
          <p:cNvSpPr/>
          <p:nvPr/>
        </p:nvSpPr>
        <p:spPr>
          <a:xfrm>
            <a:off x="5133236" y="2647616"/>
            <a:ext cx="471432" cy="470228"/>
          </a:xfrm>
          <a:custGeom>
            <a:avLst/>
            <a:gdLst/>
            <a:ahLst/>
            <a:cxnLst/>
            <a:rect l="l" t="t" r="r" b="b"/>
            <a:pathLst>
              <a:path w="12130" h="12099" extrusionOk="0">
                <a:moveTo>
                  <a:pt x="6018" y="1072"/>
                </a:moveTo>
                <a:cubicBezTo>
                  <a:pt x="6396" y="1923"/>
                  <a:pt x="7089" y="3624"/>
                  <a:pt x="7089" y="5577"/>
                </a:cubicBezTo>
                <a:cubicBezTo>
                  <a:pt x="6869" y="6018"/>
                  <a:pt x="6680" y="6459"/>
                  <a:pt x="6522" y="6932"/>
                </a:cubicBezTo>
                <a:cubicBezTo>
                  <a:pt x="6333" y="7467"/>
                  <a:pt x="6176" y="8035"/>
                  <a:pt x="6018" y="8633"/>
                </a:cubicBezTo>
                <a:cubicBezTo>
                  <a:pt x="5892" y="8035"/>
                  <a:pt x="5703" y="7467"/>
                  <a:pt x="5514" y="6932"/>
                </a:cubicBezTo>
                <a:cubicBezTo>
                  <a:pt x="5356" y="6459"/>
                  <a:pt x="5136" y="6018"/>
                  <a:pt x="4947" y="5577"/>
                </a:cubicBezTo>
                <a:cubicBezTo>
                  <a:pt x="4978" y="3655"/>
                  <a:pt x="5608" y="1923"/>
                  <a:pt x="6018" y="1072"/>
                </a:cubicBezTo>
                <a:close/>
                <a:moveTo>
                  <a:pt x="2552" y="3183"/>
                </a:moveTo>
                <a:cubicBezTo>
                  <a:pt x="4285" y="5199"/>
                  <a:pt x="5356" y="7720"/>
                  <a:pt x="5608" y="10366"/>
                </a:cubicBezTo>
                <a:cubicBezTo>
                  <a:pt x="4947" y="9452"/>
                  <a:pt x="4411" y="9043"/>
                  <a:pt x="3529" y="8381"/>
                </a:cubicBezTo>
                <a:cubicBezTo>
                  <a:pt x="3529" y="7152"/>
                  <a:pt x="3340" y="5955"/>
                  <a:pt x="3025" y="4790"/>
                </a:cubicBezTo>
                <a:lnTo>
                  <a:pt x="2552" y="3183"/>
                </a:lnTo>
                <a:close/>
                <a:moveTo>
                  <a:pt x="9515" y="3183"/>
                </a:moveTo>
                <a:lnTo>
                  <a:pt x="9043" y="4790"/>
                </a:lnTo>
                <a:cubicBezTo>
                  <a:pt x="8727" y="5987"/>
                  <a:pt x="8538" y="7152"/>
                  <a:pt x="8538" y="8381"/>
                </a:cubicBezTo>
                <a:cubicBezTo>
                  <a:pt x="7719" y="9043"/>
                  <a:pt x="7152" y="9452"/>
                  <a:pt x="6459" y="10366"/>
                </a:cubicBezTo>
                <a:cubicBezTo>
                  <a:pt x="6711" y="7720"/>
                  <a:pt x="7782" y="5199"/>
                  <a:pt x="9515" y="3183"/>
                </a:cubicBezTo>
                <a:close/>
                <a:moveTo>
                  <a:pt x="662" y="5703"/>
                </a:moveTo>
                <a:cubicBezTo>
                  <a:pt x="1166" y="6995"/>
                  <a:pt x="2017" y="8066"/>
                  <a:pt x="3025" y="8885"/>
                </a:cubicBezTo>
                <a:cubicBezTo>
                  <a:pt x="3970" y="9641"/>
                  <a:pt x="4663" y="10145"/>
                  <a:pt x="5419" y="11374"/>
                </a:cubicBezTo>
                <a:cubicBezTo>
                  <a:pt x="2584" y="11374"/>
                  <a:pt x="662" y="9169"/>
                  <a:pt x="662" y="6680"/>
                </a:cubicBezTo>
                <a:lnTo>
                  <a:pt x="662" y="5703"/>
                </a:lnTo>
                <a:close/>
                <a:moveTo>
                  <a:pt x="11405" y="5703"/>
                </a:moveTo>
                <a:lnTo>
                  <a:pt x="11405" y="6680"/>
                </a:lnTo>
                <a:cubicBezTo>
                  <a:pt x="11405" y="9169"/>
                  <a:pt x="9484" y="11374"/>
                  <a:pt x="6648" y="11374"/>
                </a:cubicBezTo>
                <a:cubicBezTo>
                  <a:pt x="7436" y="10051"/>
                  <a:pt x="8192" y="9578"/>
                  <a:pt x="9137" y="8822"/>
                </a:cubicBezTo>
                <a:cubicBezTo>
                  <a:pt x="10145" y="8003"/>
                  <a:pt x="10901" y="6963"/>
                  <a:pt x="11405" y="5703"/>
                </a:cubicBezTo>
                <a:close/>
                <a:moveTo>
                  <a:pt x="6050" y="1"/>
                </a:moveTo>
                <a:cubicBezTo>
                  <a:pt x="5924" y="1"/>
                  <a:pt x="5829" y="64"/>
                  <a:pt x="5734" y="158"/>
                </a:cubicBezTo>
                <a:cubicBezTo>
                  <a:pt x="5734" y="190"/>
                  <a:pt x="5356" y="788"/>
                  <a:pt x="4978" y="1765"/>
                </a:cubicBezTo>
                <a:cubicBezTo>
                  <a:pt x="4758" y="2427"/>
                  <a:pt x="4474" y="3372"/>
                  <a:pt x="4317" y="4443"/>
                </a:cubicBezTo>
                <a:cubicBezTo>
                  <a:pt x="3939" y="3813"/>
                  <a:pt x="3529" y="3277"/>
                  <a:pt x="3057" y="2710"/>
                </a:cubicBezTo>
                <a:lnTo>
                  <a:pt x="2048" y="1482"/>
                </a:lnTo>
                <a:cubicBezTo>
                  <a:pt x="1966" y="1420"/>
                  <a:pt x="1871" y="1372"/>
                  <a:pt x="1771" y="1372"/>
                </a:cubicBezTo>
                <a:cubicBezTo>
                  <a:pt x="1717" y="1372"/>
                  <a:pt x="1662" y="1386"/>
                  <a:pt x="1607" y="1419"/>
                </a:cubicBezTo>
                <a:cubicBezTo>
                  <a:pt x="1450" y="1482"/>
                  <a:pt x="1355" y="1639"/>
                  <a:pt x="1450" y="1797"/>
                </a:cubicBezTo>
                <a:lnTo>
                  <a:pt x="2363" y="5010"/>
                </a:lnTo>
                <a:cubicBezTo>
                  <a:pt x="2584" y="5892"/>
                  <a:pt x="2773" y="6806"/>
                  <a:pt x="2836" y="7720"/>
                </a:cubicBezTo>
                <a:cubicBezTo>
                  <a:pt x="2206" y="7089"/>
                  <a:pt x="1733" y="6302"/>
                  <a:pt x="1355" y="5514"/>
                </a:cubicBezTo>
                <a:lnTo>
                  <a:pt x="662" y="3750"/>
                </a:lnTo>
                <a:cubicBezTo>
                  <a:pt x="568" y="3592"/>
                  <a:pt x="410" y="3498"/>
                  <a:pt x="253" y="3498"/>
                </a:cubicBezTo>
                <a:cubicBezTo>
                  <a:pt x="95" y="3529"/>
                  <a:pt x="1" y="3687"/>
                  <a:pt x="1" y="3844"/>
                </a:cubicBezTo>
                <a:lnTo>
                  <a:pt x="1" y="6680"/>
                </a:lnTo>
                <a:cubicBezTo>
                  <a:pt x="1" y="8098"/>
                  <a:pt x="536" y="9484"/>
                  <a:pt x="1576" y="10523"/>
                </a:cubicBezTo>
                <a:cubicBezTo>
                  <a:pt x="2584" y="11532"/>
                  <a:pt x="3939" y="12099"/>
                  <a:pt x="5356" y="12099"/>
                </a:cubicBezTo>
                <a:lnTo>
                  <a:pt x="6774" y="12099"/>
                </a:lnTo>
                <a:cubicBezTo>
                  <a:pt x="8192" y="12099"/>
                  <a:pt x="9547" y="11532"/>
                  <a:pt x="10555" y="10523"/>
                </a:cubicBezTo>
                <a:cubicBezTo>
                  <a:pt x="11563" y="9484"/>
                  <a:pt x="12130" y="8161"/>
                  <a:pt x="12130" y="6680"/>
                </a:cubicBezTo>
                <a:lnTo>
                  <a:pt x="12130" y="3844"/>
                </a:lnTo>
                <a:cubicBezTo>
                  <a:pt x="12130" y="3687"/>
                  <a:pt x="12004" y="3529"/>
                  <a:pt x="11846" y="3498"/>
                </a:cubicBezTo>
                <a:cubicBezTo>
                  <a:pt x="11821" y="3493"/>
                  <a:pt x="11794" y="3490"/>
                  <a:pt x="11768" y="3490"/>
                </a:cubicBezTo>
                <a:cubicBezTo>
                  <a:pt x="11631" y="3490"/>
                  <a:pt x="11490" y="3560"/>
                  <a:pt x="11437" y="3718"/>
                </a:cubicBezTo>
                <a:lnTo>
                  <a:pt x="10744" y="5514"/>
                </a:lnTo>
                <a:cubicBezTo>
                  <a:pt x="10429" y="6333"/>
                  <a:pt x="9925" y="7089"/>
                  <a:pt x="9295" y="7720"/>
                </a:cubicBezTo>
                <a:cubicBezTo>
                  <a:pt x="9358" y="6806"/>
                  <a:pt x="9515" y="5861"/>
                  <a:pt x="9767" y="4979"/>
                </a:cubicBezTo>
                <a:lnTo>
                  <a:pt x="10649" y="1797"/>
                </a:lnTo>
                <a:cubicBezTo>
                  <a:pt x="10712" y="1639"/>
                  <a:pt x="10618" y="1482"/>
                  <a:pt x="10492" y="1419"/>
                </a:cubicBezTo>
                <a:cubicBezTo>
                  <a:pt x="10454" y="1381"/>
                  <a:pt x="10398" y="1364"/>
                  <a:pt x="10337" y="1364"/>
                </a:cubicBezTo>
                <a:cubicBezTo>
                  <a:pt x="10243" y="1364"/>
                  <a:pt x="10139" y="1405"/>
                  <a:pt x="10082" y="1482"/>
                </a:cubicBezTo>
                <a:lnTo>
                  <a:pt x="9043" y="2710"/>
                </a:lnTo>
                <a:cubicBezTo>
                  <a:pt x="8570" y="3277"/>
                  <a:pt x="8129" y="3844"/>
                  <a:pt x="7782" y="4443"/>
                </a:cubicBezTo>
                <a:cubicBezTo>
                  <a:pt x="7656" y="3372"/>
                  <a:pt x="7404" y="2427"/>
                  <a:pt x="7121" y="1765"/>
                </a:cubicBezTo>
                <a:cubicBezTo>
                  <a:pt x="6774" y="788"/>
                  <a:pt x="6396" y="158"/>
                  <a:pt x="6365" y="158"/>
                </a:cubicBezTo>
                <a:cubicBezTo>
                  <a:pt x="6302" y="32"/>
                  <a:pt x="6176" y="1"/>
                  <a:pt x="60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86" name="Google Shape;686;p71"/>
          <p:cNvCxnSpPr>
            <a:endCxn id="667" idx="1"/>
          </p:cNvCxnSpPr>
          <p:nvPr/>
        </p:nvCxnSpPr>
        <p:spPr>
          <a:xfrm rot="10800000" flipH="1">
            <a:off x="5380076" y="1883800"/>
            <a:ext cx="1092000" cy="584100"/>
          </a:xfrm>
          <a:prstGeom prst="bentConnector3">
            <a:avLst>
              <a:gd name="adj1" fmla="val 14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71"/>
          <p:cNvCxnSpPr>
            <a:cxnSpLocks/>
          </p:cNvCxnSpPr>
          <p:nvPr/>
        </p:nvCxnSpPr>
        <p:spPr>
          <a:xfrm flipV="1">
            <a:off x="4572000" y="3850306"/>
            <a:ext cx="877747" cy="16022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71"/>
          <p:cNvCxnSpPr>
            <a:cxnSpLocks/>
            <a:stCxn id="669" idx="3"/>
          </p:cNvCxnSpPr>
          <p:nvPr/>
        </p:nvCxnSpPr>
        <p:spPr>
          <a:xfrm flipV="1">
            <a:off x="2671924" y="2863976"/>
            <a:ext cx="752700" cy="29761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71"/>
          <p:cNvCxnSpPr>
            <a:cxnSpLocks/>
            <a:stCxn id="674" idx="3"/>
          </p:cNvCxnSpPr>
          <p:nvPr/>
        </p:nvCxnSpPr>
        <p:spPr>
          <a:xfrm>
            <a:off x="2442472" y="907475"/>
            <a:ext cx="2268772" cy="97632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0" name="Google Shape;690;p71"/>
          <p:cNvCxnSpPr/>
          <p:nvPr/>
        </p:nvCxnSpPr>
        <p:spPr>
          <a:xfrm>
            <a:off x="4873925" y="2346375"/>
            <a:ext cx="284700" cy="29130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1" name="Google Shape;691;p71"/>
          <p:cNvCxnSpPr/>
          <p:nvPr/>
        </p:nvCxnSpPr>
        <p:spPr>
          <a:xfrm>
            <a:off x="4051450" y="3130525"/>
            <a:ext cx="278400" cy="27840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2" name="Google Shape;692;p71"/>
          <p:cNvCxnSpPr/>
          <p:nvPr/>
        </p:nvCxnSpPr>
        <p:spPr>
          <a:xfrm rot="10800000" flipH="1">
            <a:off x="4023288" y="2346225"/>
            <a:ext cx="298500" cy="29130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3" name="Google Shape;693;p71"/>
          <p:cNvCxnSpPr/>
          <p:nvPr/>
        </p:nvCxnSpPr>
        <p:spPr>
          <a:xfrm rot="10800000" flipH="1">
            <a:off x="4880338" y="3127950"/>
            <a:ext cx="298500" cy="29130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E43B83B-911A-4857-9750-0643A5F6D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72" y="1073137"/>
            <a:ext cx="1038994" cy="8137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E32E72-1709-47D8-975B-872A2773F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564" y="1106559"/>
            <a:ext cx="1177318" cy="9135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BF34D3-81C9-4C27-B7F0-C86BDC3C4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647" y="2048386"/>
            <a:ext cx="975375" cy="7586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0"/>
          <p:cNvSpPr txBox="1">
            <a:spLocks noGrp="1"/>
          </p:cNvSpPr>
          <p:nvPr>
            <p:ph type="title"/>
          </p:nvPr>
        </p:nvSpPr>
        <p:spPr>
          <a:xfrm>
            <a:off x="622877" y="3496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Games  we can add</a:t>
            </a:r>
            <a:endParaRPr dirty="0"/>
          </a:p>
        </p:txBody>
      </p:sp>
      <p:grpSp>
        <p:nvGrpSpPr>
          <p:cNvPr id="636" name="Google Shape;636;p70"/>
          <p:cNvGrpSpPr/>
          <p:nvPr/>
        </p:nvGrpSpPr>
        <p:grpSpPr>
          <a:xfrm>
            <a:off x="3454419" y="5322921"/>
            <a:ext cx="114944" cy="81856"/>
            <a:chOff x="-59015625" y="1993850"/>
            <a:chExt cx="144950" cy="103225"/>
          </a:xfrm>
        </p:grpSpPr>
        <p:sp>
          <p:nvSpPr>
            <p:cNvPr id="637" name="Google Shape;637;p70"/>
            <p:cNvSpPr/>
            <p:nvPr/>
          </p:nvSpPr>
          <p:spPr>
            <a:xfrm>
              <a:off x="-59015625" y="1993850"/>
              <a:ext cx="20500" cy="20525"/>
            </a:xfrm>
            <a:custGeom>
              <a:avLst/>
              <a:gdLst/>
              <a:ahLst/>
              <a:cxnLst/>
              <a:rect l="l" t="t" r="r" b="b"/>
              <a:pathLst>
                <a:path w="820" h="821" extrusionOk="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70"/>
            <p:cNvSpPr/>
            <p:nvPr/>
          </p:nvSpPr>
          <p:spPr>
            <a:xfrm>
              <a:off x="-58954200" y="19938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70"/>
            <p:cNvSpPr/>
            <p:nvPr/>
          </p:nvSpPr>
          <p:spPr>
            <a:xfrm>
              <a:off x="-58891975" y="19938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70"/>
            <p:cNvSpPr/>
            <p:nvPr/>
          </p:nvSpPr>
          <p:spPr>
            <a:xfrm>
              <a:off x="-59015625" y="2034825"/>
              <a:ext cx="20500" cy="21275"/>
            </a:xfrm>
            <a:custGeom>
              <a:avLst/>
              <a:gdLst/>
              <a:ahLst/>
              <a:cxnLst/>
              <a:rect l="l" t="t" r="r" b="b"/>
              <a:pathLst>
                <a:path w="820" h="851" extrusionOk="0">
                  <a:moveTo>
                    <a:pt x="189" y="0"/>
                  </a:moveTo>
                  <a:cubicBezTo>
                    <a:pt x="63" y="0"/>
                    <a:pt x="0" y="95"/>
                    <a:pt x="0" y="221"/>
                  </a:cubicBezTo>
                  <a:lnTo>
                    <a:pt x="0" y="630"/>
                  </a:lnTo>
                  <a:cubicBezTo>
                    <a:pt x="0" y="756"/>
                    <a:pt x="95" y="851"/>
                    <a:pt x="189" y="851"/>
                  </a:cubicBezTo>
                  <a:lnTo>
                    <a:pt x="630" y="851"/>
                  </a:lnTo>
                  <a:cubicBezTo>
                    <a:pt x="725" y="851"/>
                    <a:pt x="820" y="756"/>
                    <a:pt x="820" y="630"/>
                  </a:cubicBezTo>
                  <a:lnTo>
                    <a:pt x="820" y="221"/>
                  </a:lnTo>
                  <a:cubicBezTo>
                    <a:pt x="820" y="95"/>
                    <a:pt x="725" y="0"/>
                    <a:pt x="6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70"/>
            <p:cNvSpPr/>
            <p:nvPr/>
          </p:nvSpPr>
          <p:spPr>
            <a:xfrm>
              <a:off x="-58954200" y="2034825"/>
              <a:ext cx="21300" cy="21275"/>
            </a:xfrm>
            <a:custGeom>
              <a:avLst/>
              <a:gdLst/>
              <a:ahLst/>
              <a:cxnLst/>
              <a:rect l="l" t="t" r="r" b="b"/>
              <a:pathLst>
                <a:path w="852" h="851" extrusionOk="0">
                  <a:moveTo>
                    <a:pt x="221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221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70"/>
            <p:cNvSpPr/>
            <p:nvPr/>
          </p:nvSpPr>
          <p:spPr>
            <a:xfrm>
              <a:off x="-58891975" y="2034825"/>
              <a:ext cx="21300" cy="21275"/>
            </a:xfrm>
            <a:custGeom>
              <a:avLst/>
              <a:gdLst/>
              <a:ahLst/>
              <a:cxnLst/>
              <a:rect l="l" t="t" r="r" b="b"/>
              <a:pathLst>
                <a:path w="852" h="851" extrusionOk="0">
                  <a:moveTo>
                    <a:pt x="190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190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70"/>
            <p:cNvSpPr/>
            <p:nvPr/>
          </p:nvSpPr>
          <p:spPr>
            <a:xfrm>
              <a:off x="-59015625" y="2076550"/>
              <a:ext cx="20500" cy="20525"/>
            </a:xfrm>
            <a:custGeom>
              <a:avLst/>
              <a:gdLst/>
              <a:ahLst/>
              <a:cxnLst/>
              <a:rect l="l" t="t" r="r" b="b"/>
              <a:pathLst>
                <a:path w="820" h="821" extrusionOk="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70"/>
            <p:cNvSpPr/>
            <p:nvPr/>
          </p:nvSpPr>
          <p:spPr>
            <a:xfrm>
              <a:off x="-58954200" y="20765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70"/>
            <p:cNvSpPr/>
            <p:nvPr/>
          </p:nvSpPr>
          <p:spPr>
            <a:xfrm>
              <a:off x="-58891975" y="20765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6" name="Google Shape;646;p70"/>
          <p:cNvSpPr txBox="1"/>
          <p:nvPr/>
        </p:nvSpPr>
        <p:spPr>
          <a:xfrm flipH="1">
            <a:off x="817122" y="922368"/>
            <a:ext cx="3318942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rPr>
              <a:t>C</a:t>
            </a:r>
            <a:r>
              <a:rPr lang="en" sz="1800" dirty="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rPr>
              <a:t>leaning a flowing river </a:t>
            </a:r>
            <a:endParaRPr sz="1800" dirty="0">
              <a:solidFill>
                <a:schemeClr val="dk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647" name="Google Shape;647;p70"/>
          <p:cNvSpPr txBox="1"/>
          <p:nvPr/>
        </p:nvSpPr>
        <p:spPr>
          <a:xfrm flipH="1">
            <a:off x="817122" y="1471040"/>
            <a:ext cx="4678326" cy="115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rPr>
              <a:t>We can make a flowing river with pollutants floating and the player taking them out by a hook</a:t>
            </a:r>
            <a:endParaRPr dirty="0">
              <a:solidFill>
                <a:schemeClr val="dk2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650" name="Google Shape;650;p70"/>
          <p:cNvSpPr txBox="1"/>
          <p:nvPr/>
        </p:nvSpPr>
        <p:spPr>
          <a:xfrm flipH="1">
            <a:off x="4512225" y="3589438"/>
            <a:ext cx="3408977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rPr>
              <a:t>Planting your own tree</a:t>
            </a:r>
            <a:endParaRPr sz="1800" dirty="0">
              <a:solidFill>
                <a:schemeClr val="dk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651" name="Google Shape;651;p70"/>
          <p:cNvSpPr txBox="1"/>
          <p:nvPr/>
        </p:nvSpPr>
        <p:spPr>
          <a:xfrm flipH="1">
            <a:off x="4307961" y="4004917"/>
            <a:ext cx="4081073" cy="663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rPr>
              <a:t>A</a:t>
            </a:r>
            <a:r>
              <a:rPr lang="en" dirty="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rPr>
              <a:t>dding a little creativety so you can plant a tree of your choice by mix-matching the seeds</a:t>
            </a:r>
            <a:endParaRPr dirty="0">
              <a:solidFill>
                <a:schemeClr val="dk2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654" name="Google Shape;654;p70"/>
          <p:cNvSpPr/>
          <p:nvPr/>
        </p:nvSpPr>
        <p:spPr>
          <a:xfrm>
            <a:off x="1973774" y="2437989"/>
            <a:ext cx="5156216" cy="912023"/>
          </a:xfrm>
          <a:custGeom>
            <a:avLst/>
            <a:gdLst/>
            <a:ahLst/>
            <a:cxnLst/>
            <a:rect l="l" t="t" r="r" b="b"/>
            <a:pathLst>
              <a:path w="42616" h="7980" extrusionOk="0">
                <a:moveTo>
                  <a:pt x="4324" y="1"/>
                </a:moveTo>
                <a:cubicBezTo>
                  <a:pt x="3159" y="1"/>
                  <a:pt x="1997" y="512"/>
                  <a:pt x="1246" y="1424"/>
                </a:cubicBezTo>
                <a:cubicBezTo>
                  <a:pt x="180" y="2720"/>
                  <a:pt x="1" y="4577"/>
                  <a:pt x="867" y="6031"/>
                </a:cubicBezTo>
                <a:cubicBezTo>
                  <a:pt x="1600" y="7262"/>
                  <a:pt x="2935" y="7980"/>
                  <a:pt x="4331" y="7980"/>
                </a:cubicBezTo>
                <a:cubicBezTo>
                  <a:pt x="4576" y="7980"/>
                  <a:pt x="4822" y="7958"/>
                  <a:pt x="5067" y="7913"/>
                </a:cubicBezTo>
                <a:cubicBezTo>
                  <a:pt x="6219" y="7700"/>
                  <a:pt x="7170" y="6971"/>
                  <a:pt x="7733" y="6006"/>
                </a:cubicBezTo>
                <a:cubicBezTo>
                  <a:pt x="8105" y="5370"/>
                  <a:pt x="8773" y="4970"/>
                  <a:pt x="9508" y="4970"/>
                </a:cubicBezTo>
                <a:lnTo>
                  <a:pt x="10488" y="4970"/>
                </a:lnTo>
                <a:cubicBezTo>
                  <a:pt x="11237" y="4970"/>
                  <a:pt x="11919" y="5376"/>
                  <a:pt x="12300" y="6020"/>
                </a:cubicBezTo>
                <a:lnTo>
                  <a:pt x="12307" y="6031"/>
                </a:lnTo>
                <a:cubicBezTo>
                  <a:pt x="13039" y="7262"/>
                  <a:pt x="14375" y="7980"/>
                  <a:pt x="15771" y="7980"/>
                </a:cubicBezTo>
                <a:cubicBezTo>
                  <a:pt x="16016" y="7980"/>
                  <a:pt x="16262" y="7958"/>
                  <a:pt x="16507" y="7913"/>
                </a:cubicBezTo>
                <a:cubicBezTo>
                  <a:pt x="17658" y="7700"/>
                  <a:pt x="18610" y="6971"/>
                  <a:pt x="19173" y="6006"/>
                </a:cubicBezTo>
                <a:cubicBezTo>
                  <a:pt x="19545" y="5370"/>
                  <a:pt x="20213" y="4970"/>
                  <a:pt x="20946" y="4970"/>
                </a:cubicBezTo>
                <a:lnTo>
                  <a:pt x="21928" y="4970"/>
                </a:lnTo>
                <a:cubicBezTo>
                  <a:pt x="22677" y="4970"/>
                  <a:pt x="23359" y="5376"/>
                  <a:pt x="23740" y="6020"/>
                </a:cubicBezTo>
                <a:lnTo>
                  <a:pt x="23747" y="6031"/>
                </a:lnTo>
                <a:cubicBezTo>
                  <a:pt x="24479" y="7262"/>
                  <a:pt x="25815" y="7980"/>
                  <a:pt x="27210" y="7980"/>
                </a:cubicBezTo>
                <a:cubicBezTo>
                  <a:pt x="27454" y="7980"/>
                  <a:pt x="27700" y="7958"/>
                  <a:pt x="27945" y="7913"/>
                </a:cubicBezTo>
                <a:cubicBezTo>
                  <a:pt x="29098" y="7700"/>
                  <a:pt x="30048" y="6971"/>
                  <a:pt x="30613" y="6006"/>
                </a:cubicBezTo>
                <a:cubicBezTo>
                  <a:pt x="30985" y="5370"/>
                  <a:pt x="31652" y="4970"/>
                  <a:pt x="32388" y="4970"/>
                </a:cubicBezTo>
                <a:lnTo>
                  <a:pt x="33368" y="4970"/>
                </a:lnTo>
                <a:cubicBezTo>
                  <a:pt x="34117" y="4970"/>
                  <a:pt x="34799" y="5376"/>
                  <a:pt x="35180" y="6020"/>
                </a:cubicBezTo>
                <a:lnTo>
                  <a:pt x="35187" y="6031"/>
                </a:lnTo>
                <a:cubicBezTo>
                  <a:pt x="35920" y="7262"/>
                  <a:pt x="37255" y="7980"/>
                  <a:pt x="38651" y="7980"/>
                </a:cubicBezTo>
                <a:cubicBezTo>
                  <a:pt x="38896" y="7980"/>
                  <a:pt x="39142" y="7958"/>
                  <a:pt x="39387" y="7913"/>
                </a:cubicBezTo>
                <a:cubicBezTo>
                  <a:pt x="41256" y="7567"/>
                  <a:pt x="42594" y="5866"/>
                  <a:pt x="42615" y="3993"/>
                </a:cubicBezTo>
                <a:cubicBezTo>
                  <a:pt x="42599" y="2323"/>
                  <a:pt x="41557" y="833"/>
                  <a:pt x="39994" y="246"/>
                </a:cubicBezTo>
                <a:cubicBezTo>
                  <a:pt x="39559" y="81"/>
                  <a:pt x="39100" y="2"/>
                  <a:pt x="38642" y="2"/>
                </a:cubicBezTo>
                <a:cubicBezTo>
                  <a:pt x="37477" y="2"/>
                  <a:pt x="36315" y="513"/>
                  <a:pt x="35565" y="1426"/>
                </a:cubicBezTo>
                <a:cubicBezTo>
                  <a:pt x="35428" y="1592"/>
                  <a:pt x="35304" y="1770"/>
                  <a:pt x="35195" y="1957"/>
                </a:cubicBezTo>
                <a:cubicBezTo>
                  <a:pt x="34817" y="2606"/>
                  <a:pt x="34133" y="3018"/>
                  <a:pt x="33382" y="3018"/>
                </a:cubicBezTo>
                <a:lnTo>
                  <a:pt x="32420" y="3018"/>
                </a:lnTo>
                <a:cubicBezTo>
                  <a:pt x="31683" y="3018"/>
                  <a:pt x="30996" y="2632"/>
                  <a:pt x="30624" y="1994"/>
                </a:cubicBezTo>
                <a:cubicBezTo>
                  <a:pt x="30157" y="1190"/>
                  <a:pt x="29425" y="572"/>
                  <a:pt x="28556" y="244"/>
                </a:cubicBezTo>
                <a:cubicBezTo>
                  <a:pt x="28121" y="80"/>
                  <a:pt x="27663" y="1"/>
                  <a:pt x="27205" y="1"/>
                </a:cubicBezTo>
                <a:cubicBezTo>
                  <a:pt x="26039" y="1"/>
                  <a:pt x="24877" y="513"/>
                  <a:pt x="24125" y="1426"/>
                </a:cubicBezTo>
                <a:cubicBezTo>
                  <a:pt x="23989" y="1592"/>
                  <a:pt x="23865" y="1770"/>
                  <a:pt x="23755" y="1957"/>
                </a:cubicBezTo>
                <a:cubicBezTo>
                  <a:pt x="23377" y="2606"/>
                  <a:pt x="22695" y="3018"/>
                  <a:pt x="21944" y="3018"/>
                </a:cubicBezTo>
                <a:lnTo>
                  <a:pt x="20981" y="3018"/>
                </a:lnTo>
                <a:cubicBezTo>
                  <a:pt x="20243" y="3018"/>
                  <a:pt x="19556" y="2632"/>
                  <a:pt x="19185" y="1994"/>
                </a:cubicBezTo>
                <a:cubicBezTo>
                  <a:pt x="18717" y="1190"/>
                  <a:pt x="17987" y="572"/>
                  <a:pt x="17116" y="244"/>
                </a:cubicBezTo>
                <a:cubicBezTo>
                  <a:pt x="16681" y="80"/>
                  <a:pt x="16223" y="1"/>
                  <a:pt x="15766" y="1"/>
                </a:cubicBezTo>
                <a:cubicBezTo>
                  <a:pt x="14600" y="1"/>
                  <a:pt x="13437" y="513"/>
                  <a:pt x="12686" y="1426"/>
                </a:cubicBezTo>
                <a:cubicBezTo>
                  <a:pt x="12549" y="1592"/>
                  <a:pt x="12425" y="1770"/>
                  <a:pt x="12316" y="1957"/>
                </a:cubicBezTo>
                <a:cubicBezTo>
                  <a:pt x="11937" y="2606"/>
                  <a:pt x="11255" y="3016"/>
                  <a:pt x="10504" y="3016"/>
                </a:cubicBezTo>
                <a:lnTo>
                  <a:pt x="9541" y="3016"/>
                </a:lnTo>
                <a:cubicBezTo>
                  <a:pt x="8805" y="3016"/>
                  <a:pt x="8116" y="2632"/>
                  <a:pt x="7745" y="1994"/>
                </a:cubicBezTo>
                <a:cubicBezTo>
                  <a:pt x="7277" y="1190"/>
                  <a:pt x="6547" y="572"/>
                  <a:pt x="5676" y="244"/>
                </a:cubicBezTo>
                <a:cubicBezTo>
                  <a:pt x="5241" y="80"/>
                  <a:pt x="4782" y="1"/>
                  <a:pt x="4324" y="1"/>
                </a:cubicBezTo>
                <a:close/>
              </a:path>
            </a:pathLst>
          </a:cu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dk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655" name="Google Shape;655;p70"/>
          <p:cNvSpPr/>
          <p:nvPr/>
        </p:nvSpPr>
        <p:spPr>
          <a:xfrm>
            <a:off x="2064881" y="2437990"/>
            <a:ext cx="858926" cy="859029"/>
          </a:xfrm>
          <a:custGeom>
            <a:avLst/>
            <a:gdLst/>
            <a:ahLst/>
            <a:cxnLst/>
            <a:rect l="l" t="t" r="r" b="b"/>
            <a:pathLst>
              <a:path w="7099" h="7100" extrusionOk="0">
                <a:moveTo>
                  <a:pt x="3550" y="1"/>
                </a:moveTo>
                <a:cubicBezTo>
                  <a:pt x="1589" y="1"/>
                  <a:pt x="0" y="1589"/>
                  <a:pt x="0" y="3551"/>
                </a:cubicBezTo>
                <a:cubicBezTo>
                  <a:pt x="0" y="5511"/>
                  <a:pt x="1589" y="7099"/>
                  <a:pt x="3550" y="7099"/>
                </a:cubicBezTo>
                <a:cubicBezTo>
                  <a:pt x="5510" y="7099"/>
                  <a:pt x="7099" y="5511"/>
                  <a:pt x="7099" y="3551"/>
                </a:cubicBezTo>
                <a:cubicBezTo>
                  <a:pt x="7099" y="1589"/>
                  <a:pt x="5510" y="1"/>
                  <a:pt x="35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rPr>
              <a:t>1</a:t>
            </a:r>
            <a:endParaRPr sz="2600">
              <a:solidFill>
                <a:schemeClr val="dk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656" name="Google Shape;656;p70"/>
          <p:cNvSpPr/>
          <p:nvPr/>
        </p:nvSpPr>
        <p:spPr>
          <a:xfrm>
            <a:off x="3449035" y="2437990"/>
            <a:ext cx="858926" cy="859029"/>
          </a:xfrm>
          <a:custGeom>
            <a:avLst/>
            <a:gdLst/>
            <a:ahLst/>
            <a:cxnLst/>
            <a:rect l="l" t="t" r="r" b="b"/>
            <a:pathLst>
              <a:path w="7099" h="7100" extrusionOk="0">
                <a:moveTo>
                  <a:pt x="3550" y="1"/>
                </a:moveTo>
                <a:cubicBezTo>
                  <a:pt x="1589" y="1"/>
                  <a:pt x="0" y="1589"/>
                  <a:pt x="0" y="3551"/>
                </a:cubicBezTo>
                <a:cubicBezTo>
                  <a:pt x="0" y="5511"/>
                  <a:pt x="1589" y="7099"/>
                  <a:pt x="3550" y="7099"/>
                </a:cubicBezTo>
                <a:cubicBezTo>
                  <a:pt x="5510" y="7099"/>
                  <a:pt x="7099" y="5511"/>
                  <a:pt x="7099" y="3551"/>
                </a:cubicBezTo>
                <a:cubicBezTo>
                  <a:pt x="7099" y="1589"/>
                  <a:pt x="5510" y="1"/>
                  <a:pt x="35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rPr>
              <a:t>2</a:t>
            </a:r>
            <a:endParaRPr sz="2600">
              <a:solidFill>
                <a:schemeClr val="dk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657" name="Google Shape;657;p70"/>
          <p:cNvSpPr/>
          <p:nvPr/>
        </p:nvSpPr>
        <p:spPr>
          <a:xfrm>
            <a:off x="4833189" y="2437990"/>
            <a:ext cx="858926" cy="859029"/>
          </a:xfrm>
          <a:custGeom>
            <a:avLst/>
            <a:gdLst/>
            <a:ahLst/>
            <a:cxnLst/>
            <a:rect l="l" t="t" r="r" b="b"/>
            <a:pathLst>
              <a:path w="7099" h="7100" extrusionOk="0">
                <a:moveTo>
                  <a:pt x="3549" y="1"/>
                </a:moveTo>
                <a:cubicBezTo>
                  <a:pt x="1589" y="1"/>
                  <a:pt x="0" y="1589"/>
                  <a:pt x="0" y="3551"/>
                </a:cubicBezTo>
                <a:cubicBezTo>
                  <a:pt x="0" y="5511"/>
                  <a:pt x="1589" y="7099"/>
                  <a:pt x="3549" y="7099"/>
                </a:cubicBezTo>
                <a:cubicBezTo>
                  <a:pt x="5510" y="7099"/>
                  <a:pt x="7099" y="5511"/>
                  <a:pt x="7099" y="3551"/>
                </a:cubicBezTo>
                <a:cubicBezTo>
                  <a:pt x="7099" y="1589"/>
                  <a:pt x="5510" y="1"/>
                  <a:pt x="354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rPr>
              <a:t>3</a:t>
            </a:r>
            <a:endParaRPr sz="2600">
              <a:solidFill>
                <a:schemeClr val="dk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658" name="Google Shape;658;p70"/>
          <p:cNvSpPr/>
          <p:nvPr/>
        </p:nvSpPr>
        <p:spPr>
          <a:xfrm>
            <a:off x="6217101" y="2437990"/>
            <a:ext cx="859168" cy="859029"/>
          </a:xfrm>
          <a:custGeom>
            <a:avLst/>
            <a:gdLst/>
            <a:ahLst/>
            <a:cxnLst/>
            <a:rect l="l" t="t" r="r" b="b"/>
            <a:pathLst>
              <a:path w="7101" h="7100" extrusionOk="0">
                <a:moveTo>
                  <a:pt x="3551" y="1"/>
                </a:moveTo>
                <a:cubicBezTo>
                  <a:pt x="1590" y="1"/>
                  <a:pt x="0" y="1589"/>
                  <a:pt x="0" y="3551"/>
                </a:cubicBezTo>
                <a:cubicBezTo>
                  <a:pt x="0" y="5511"/>
                  <a:pt x="1590" y="7099"/>
                  <a:pt x="3551" y="7099"/>
                </a:cubicBezTo>
                <a:cubicBezTo>
                  <a:pt x="5511" y="7099"/>
                  <a:pt x="7101" y="5511"/>
                  <a:pt x="7101" y="3551"/>
                </a:cubicBezTo>
                <a:cubicBezTo>
                  <a:pt x="7101" y="1589"/>
                  <a:pt x="5511" y="1"/>
                  <a:pt x="35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rPr>
              <a:t>4</a:t>
            </a:r>
            <a:endParaRPr sz="2600">
              <a:solidFill>
                <a:schemeClr val="dk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75"/>
          <p:cNvSpPr txBox="1">
            <a:spLocks noGrp="1"/>
          </p:cNvSpPr>
          <p:nvPr>
            <p:ph type="title"/>
          </p:nvPr>
        </p:nvSpPr>
        <p:spPr>
          <a:xfrm>
            <a:off x="2854650" y="773900"/>
            <a:ext cx="34347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59AA0A-6CCF-4D83-98E7-2DB4AFC1EB16}"/>
              </a:ext>
            </a:extLst>
          </p:cNvPr>
          <p:cNvSpPr/>
          <p:nvPr/>
        </p:nvSpPr>
        <p:spPr>
          <a:xfrm>
            <a:off x="2062716" y="3264195"/>
            <a:ext cx="4848447" cy="873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pic>
        <p:nvPicPr>
          <p:cNvPr id="19" name="Google Shape;766;p76">
            <a:extLst>
              <a:ext uri="{FF2B5EF4-FFF2-40B4-BE49-F238E27FC236}">
                <a16:creationId xmlns:a16="http://schemas.microsoft.com/office/drawing/2014/main" id="{1E59A60A-2A2F-4D75-B542-26456CC3258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9250" y="3090819"/>
            <a:ext cx="787174" cy="60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767;p76">
            <a:extLst>
              <a:ext uri="{FF2B5EF4-FFF2-40B4-BE49-F238E27FC236}">
                <a16:creationId xmlns:a16="http://schemas.microsoft.com/office/drawing/2014/main" id="{36C5EAC5-A310-4189-A40D-94DFE05293F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1549" y="3642270"/>
            <a:ext cx="862576" cy="66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764;p76">
            <a:extLst>
              <a:ext uri="{FF2B5EF4-FFF2-40B4-BE49-F238E27FC236}">
                <a16:creationId xmlns:a16="http://schemas.microsoft.com/office/drawing/2014/main" id="{74C04695-040F-4CA7-9665-0756D4F6170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8693" y="3077844"/>
            <a:ext cx="1235462" cy="112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765;p76">
            <a:extLst>
              <a:ext uri="{FF2B5EF4-FFF2-40B4-BE49-F238E27FC236}">
                <a16:creationId xmlns:a16="http://schemas.microsoft.com/office/drawing/2014/main" id="{4C95C98E-7576-4D9D-87DA-760C7FAD414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0700000">
            <a:off x="2821583" y="2898170"/>
            <a:ext cx="1097124" cy="1196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776;p77">
            <a:extLst>
              <a:ext uri="{FF2B5EF4-FFF2-40B4-BE49-F238E27FC236}">
                <a16:creationId xmlns:a16="http://schemas.microsoft.com/office/drawing/2014/main" id="{780A316B-B935-46B0-A664-AED5A5BE9C6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3416272">
            <a:off x="2964409" y="2452419"/>
            <a:ext cx="1621162" cy="162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778;p77">
            <a:extLst>
              <a:ext uri="{FF2B5EF4-FFF2-40B4-BE49-F238E27FC236}">
                <a16:creationId xmlns:a16="http://schemas.microsoft.com/office/drawing/2014/main" id="{D5567E93-A21B-4CBB-8E0C-3A954A0B8B2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31362" y="3468063"/>
            <a:ext cx="1039873" cy="1039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781;p77">
            <a:extLst>
              <a:ext uri="{FF2B5EF4-FFF2-40B4-BE49-F238E27FC236}">
                <a16:creationId xmlns:a16="http://schemas.microsoft.com/office/drawing/2014/main" id="{18C722C9-0AE6-41EB-B445-19609162A2CE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9191854">
            <a:off x="3933655" y="2743307"/>
            <a:ext cx="1506589" cy="1506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779;p77">
            <a:extLst>
              <a:ext uri="{FF2B5EF4-FFF2-40B4-BE49-F238E27FC236}">
                <a16:creationId xmlns:a16="http://schemas.microsoft.com/office/drawing/2014/main" id="{BF4B108A-B0D8-4539-8E3C-7FADF689EE0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4246538">
            <a:off x="6191994" y="2930729"/>
            <a:ext cx="1459636" cy="1459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777;p77">
            <a:extLst>
              <a:ext uri="{FF2B5EF4-FFF2-40B4-BE49-F238E27FC236}">
                <a16:creationId xmlns:a16="http://schemas.microsoft.com/office/drawing/2014/main" id="{EA7A0A5D-88A5-4160-9433-7015EF80B4D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17577893">
            <a:off x="4855975" y="2221958"/>
            <a:ext cx="1670630" cy="1861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768;p76">
            <a:extLst>
              <a:ext uri="{FF2B5EF4-FFF2-40B4-BE49-F238E27FC236}">
                <a16:creationId xmlns:a16="http://schemas.microsoft.com/office/drawing/2014/main" id="{1A58BB21-45E3-4AC7-8899-5B62842D7394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7199995">
            <a:off x="6265823" y="3006288"/>
            <a:ext cx="746520" cy="63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762;p76">
            <a:extLst>
              <a:ext uri="{FF2B5EF4-FFF2-40B4-BE49-F238E27FC236}">
                <a16:creationId xmlns:a16="http://schemas.microsoft.com/office/drawing/2014/main" id="{5B486B04-BB29-49F8-B4BA-91CE568FD3D8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027921" y="3686368"/>
            <a:ext cx="859349" cy="73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782;p77">
            <a:extLst>
              <a:ext uri="{FF2B5EF4-FFF2-40B4-BE49-F238E27FC236}">
                <a16:creationId xmlns:a16="http://schemas.microsoft.com/office/drawing/2014/main" id="{D422EB9F-8ED9-4530-91E9-B36641A07D7C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442537" y="3722975"/>
            <a:ext cx="804578" cy="80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782;p77">
            <a:extLst>
              <a:ext uri="{FF2B5EF4-FFF2-40B4-BE49-F238E27FC236}">
                <a16:creationId xmlns:a16="http://schemas.microsoft.com/office/drawing/2014/main" id="{E67598E9-728B-4623-B050-3267F77F81B5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919849" y="3095311"/>
            <a:ext cx="804578" cy="80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778;p77">
            <a:extLst>
              <a:ext uri="{FF2B5EF4-FFF2-40B4-BE49-F238E27FC236}">
                <a16:creationId xmlns:a16="http://schemas.microsoft.com/office/drawing/2014/main" id="{6F5613AB-7BF9-4116-BB44-E741147D76F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13634" y="3175008"/>
            <a:ext cx="1039873" cy="1039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761;p76">
            <a:extLst>
              <a:ext uri="{FF2B5EF4-FFF2-40B4-BE49-F238E27FC236}">
                <a16:creationId xmlns:a16="http://schemas.microsoft.com/office/drawing/2014/main" id="{B07872C9-6FC4-4CB6-96D1-CB8518B16F1C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624144" y="3592937"/>
            <a:ext cx="763625" cy="66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766;p76">
            <a:extLst>
              <a:ext uri="{FF2B5EF4-FFF2-40B4-BE49-F238E27FC236}">
                <a16:creationId xmlns:a16="http://schemas.microsoft.com/office/drawing/2014/main" id="{313B1D9A-6B78-4731-9059-62B77EB63D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1909" y="3666752"/>
            <a:ext cx="787174" cy="60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767;p76">
            <a:extLst>
              <a:ext uri="{FF2B5EF4-FFF2-40B4-BE49-F238E27FC236}">
                <a16:creationId xmlns:a16="http://schemas.microsoft.com/office/drawing/2014/main" id="{E513BEFB-2F13-4EAA-8FB9-560C10822F2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5714" y="3045423"/>
            <a:ext cx="862576" cy="66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760;p76">
            <a:extLst>
              <a:ext uri="{FF2B5EF4-FFF2-40B4-BE49-F238E27FC236}">
                <a16:creationId xmlns:a16="http://schemas.microsoft.com/office/drawing/2014/main" id="{673B4589-98DC-495C-8484-04BF522D52A9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flipH="1">
            <a:off x="5131197" y="3017326"/>
            <a:ext cx="1047323" cy="1128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761;p76">
            <a:extLst>
              <a:ext uri="{FF2B5EF4-FFF2-40B4-BE49-F238E27FC236}">
                <a16:creationId xmlns:a16="http://schemas.microsoft.com/office/drawing/2014/main" id="{9B9517AD-897B-4AB7-88BF-8E0D20442683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581469" y="3757479"/>
            <a:ext cx="763625" cy="66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780;p77">
            <a:extLst>
              <a:ext uri="{FF2B5EF4-FFF2-40B4-BE49-F238E27FC236}">
                <a16:creationId xmlns:a16="http://schemas.microsoft.com/office/drawing/2014/main" id="{0826FDC2-96CF-4E39-96DD-42B993755457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rot="4409408">
            <a:off x="4389967" y="3062743"/>
            <a:ext cx="1361808" cy="1361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03" name="Google Shape;303;p44"/>
          <p:cNvSpPr txBox="1">
            <a:spLocks noGrp="1"/>
          </p:cNvSpPr>
          <p:nvPr>
            <p:ph type="title" idx="2"/>
          </p:nvPr>
        </p:nvSpPr>
        <p:spPr>
          <a:xfrm>
            <a:off x="1757250" y="1747600"/>
            <a:ext cx="1903500" cy="3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MY GAME</a:t>
            </a:r>
            <a:endParaRPr dirty="0"/>
          </a:p>
        </p:txBody>
      </p:sp>
      <p:sp>
        <p:nvSpPr>
          <p:cNvPr id="304" name="Google Shape;304;p44"/>
          <p:cNvSpPr txBox="1">
            <a:spLocks noGrp="1"/>
          </p:cNvSpPr>
          <p:nvPr>
            <p:ph type="subTitle" idx="1"/>
          </p:nvPr>
        </p:nvSpPr>
        <p:spPr>
          <a:xfrm>
            <a:off x="1757250" y="2063341"/>
            <a:ext cx="190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Basic structure of game</a:t>
            </a:r>
            <a:endParaRPr dirty="0"/>
          </a:p>
        </p:txBody>
      </p:sp>
      <p:sp>
        <p:nvSpPr>
          <p:cNvPr id="305" name="Google Shape;305;p44"/>
          <p:cNvSpPr txBox="1">
            <a:spLocks noGrp="1"/>
          </p:cNvSpPr>
          <p:nvPr>
            <p:ph type="title" idx="3"/>
          </p:nvPr>
        </p:nvSpPr>
        <p:spPr>
          <a:xfrm>
            <a:off x="1050450" y="1501400"/>
            <a:ext cx="630600" cy="112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06" name="Google Shape;306;p44"/>
          <p:cNvSpPr txBox="1">
            <a:spLocks noGrp="1"/>
          </p:cNvSpPr>
          <p:nvPr>
            <p:ph type="title" idx="4"/>
          </p:nvPr>
        </p:nvSpPr>
        <p:spPr>
          <a:xfrm>
            <a:off x="1757250" y="3457600"/>
            <a:ext cx="1903500" cy="3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Problem</a:t>
            </a:r>
            <a:endParaRPr/>
          </a:p>
        </p:txBody>
      </p:sp>
      <p:sp>
        <p:nvSpPr>
          <p:cNvPr id="307" name="Google Shape;307;p44"/>
          <p:cNvSpPr txBox="1">
            <a:spLocks noGrp="1"/>
          </p:cNvSpPr>
          <p:nvPr>
            <p:ph type="subTitle" idx="5"/>
          </p:nvPr>
        </p:nvSpPr>
        <p:spPr>
          <a:xfrm>
            <a:off x="1757250" y="3773341"/>
            <a:ext cx="190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</a:t>
            </a:r>
            <a:r>
              <a:rPr lang="en" dirty="0"/>
              <a:t>ndangered spices of animals </a:t>
            </a:r>
            <a:endParaRPr dirty="0"/>
          </a:p>
        </p:txBody>
      </p:sp>
      <p:sp>
        <p:nvSpPr>
          <p:cNvPr id="308" name="Google Shape;308;p44"/>
          <p:cNvSpPr txBox="1">
            <a:spLocks noGrp="1"/>
          </p:cNvSpPr>
          <p:nvPr>
            <p:ph type="title" idx="6"/>
          </p:nvPr>
        </p:nvSpPr>
        <p:spPr>
          <a:xfrm>
            <a:off x="1050450" y="3182675"/>
            <a:ext cx="630600" cy="112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09" name="Google Shape;309;p44"/>
          <p:cNvSpPr txBox="1">
            <a:spLocks noGrp="1"/>
          </p:cNvSpPr>
          <p:nvPr>
            <p:ph type="title" idx="7"/>
          </p:nvPr>
        </p:nvSpPr>
        <p:spPr>
          <a:xfrm>
            <a:off x="4519500" y="1724450"/>
            <a:ext cx="1903500" cy="3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Solution</a:t>
            </a:r>
            <a:endParaRPr/>
          </a:p>
        </p:txBody>
      </p:sp>
      <p:sp>
        <p:nvSpPr>
          <p:cNvPr id="310" name="Google Shape;310;p44"/>
          <p:cNvSpPr txBox="1">
            <a:spLocks noGrp="1"/>
          </p:cNvSpPr>
          <p:nvPr>
            <p:ph type="subTitle" idx="8"/>
          </p:nvPr>
        </p:nvSpPr>
        <p:spPr>
          <a:xfrm>
            <a:off x="4519500" y="2040191"/>
            <a:ext cx="190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</a:t>
            </a:r>
            <a:r>
              <a:rPr lang="en" dirty="0"/>
              <a:t>laying the game , </a:t>
            </a:r>
            <a:r>
              <a:rPr lang="en"/>
              <a:t>saving the </a:t>
            </a:r>
            <a:r>
              <a:rPr lang="en" dirty="0"/>
              <a:t>animals</a:t>
            </a:r>
            <a:endParaRPr dirty="0"/>
          </a:p>
        </p:txBody>
      </p:sp>
      <p:sp>
        <p:nvSpPr>
          <p:cNvPr id="311" name="Google Shape;311;p44"/>
          <p:cNvSpPr txBox="1">
            <a:spLocks noGrp="1"/>
          </p:cNvSpPr>
          <p:nvPr>
            <p:ph type="title" idx="9"/>
          </p:nvPr>
        </p:nvSpPr>
        <p:spPr>
          <a:xfrm>
            <a:off x="3812700" y="1501400"/>
            <a:ext cx="630600" cy="112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312" name="Google Shape;312;p44"/>
          <p:cNvCxnSpPr/>
          <p:nvPr/>
        </p:nvCxnSpPr>
        <p:spPr>
          <a:xfrm rot="10800000">
            <a:off x="1673700" y="1451050"/>
            <a:ext cx="0" cy="1206900"/>
          </a:xfrm>
          <a:prstGeom prst="straightConnector1">
            <a:avLst/>
          </a:prstGeom>
          <a:noFill/>
          <a:ln w="7620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3" name="Google Shape;313;p44"/>
          <p:cNvSpPr txBox="1">
            <a:spLocks noGrp="1"/>
          </p:cNvSpPr>
          <p:nvPr>
            <p:ph type="title" idx="13"/>
          </p:nvPr>
        </p:nvSpPr>
        <p:spPr>
          <a:xfrm>
            <a:off x="4519500" y="3405725"/>
            <a:ext cx="1903500" cy="3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 Steps</a:t>
            </a:r>
            <a:endParaRPr dirty="0"/>
          </a:p>
        </p:txBody>
      </p:sp>
      <p:sp>
        <p:nvSpPr>
          <p:cNvPr id="314" name="Google Shape;314;p44"/>
          <p:cNvSpPr txBox="1">
            <a:spLocks noGrp="1"/>
          </p:cNvSpPr>
          <p:nvPr>
            <p:ph type="subTitle" idx="14"/>
          </p:nvPr>
        </p:nvSpPr>
        <p:spPr>
          <a:xfrm>
            <a:off x="4519500" y="3721466"/>
            <a:ext cx="190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G</a:t>
            </a:r>
            <a:r>
              <a:rPr lang="en" dirty="0"/>
              <a:t>et to know more about my idea</a:t>
            </a:r>
            <a:endParaRPr dirty="0"/>
          </a:p>
        </p:txBody>
      </p:sp>
      <p:sp>
        <p:nvSpPr>
          <p:cNvPr id="315" name="Google Shape;315;p44"/>
          <p:cNvSpPr txBox="1">
            <a:spLocks noGrp="1"/>
          </p:cNvSpPr>
          <p:nvPr>
            <p:ph type="title" idx="15"/>
          </p:nvPr>
        </p:nvSpPr>
        <p:spPr>
          <a:xfrm>
            <a:off x="3812700" y="3182675"/>
            <a:ext cx="630600" cy="112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316" name="Google Shape;316;p44"/>
          <p:cNvCxnSpPr/>
          <p:nvPr/>
        </p:nvCxnSpPr>
        <p:spPr>
          <a:xfrm rot="10800000">
            <a:off x="1673700" y="3139475"/>
            <a:ext cx="0" cy="1206900"/>
          </a:xfrm>
          <a:prstGeom prst="straightConnector1">
            <a:avLst/>
          </a:prstGeom>
          <a:noFill/>
          <a:ln w="7620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" name="Google Shape;317;p44"/>
          <p:cNvCxnSpPr/>
          <p:nvPr/>
        </p:nvCxnSpPr>
        <p:spPr>
          <a:xfrm rot="10800000">
            <a:off x="4443300" y="1451050"/>
            <a:ext cx="0" cy="1206900"/>
          </a:xfrm>
          <a:prstGeom prst="straightConnector1">
            <a:avLst/>
          </a:prstGeom>
          <a:noFill/>
          <a:ln w="7620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8" name="Google Shape;318;p44"/>
          <p:cNvCxnSpPr/>
          <p:nvPr/>
        </p:nvCxnSpPr>
        <p:spPr>
          <a:xfrm rot="10800000">
            <a:off x="4443300" y="3139475"/>
            <a:ext cx="0" cy="1206900"/>
          </a:xfrm>
          <a:prstGeom prst="straightConnector1">
            <a:avLst/>
          </a:prstGeom>
          <a:noFill/>
          <a:ln w="7620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5"/>
          <p:cNvSpPr txBox="1">
            <a:spLocks noGrp="1"/>
          </p:cNvSpPr>
          <p:nvPr>
            <p:ph type="title"/>
          </p:nvPr>
        </p:nvSpPr>
        <p:spPr>
          <a:xfrm>
            <a:off x="713225" y="2997025"/>
            <a:ext cx="443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</a:t>
            </a:r>
            <a:r>
              <a:rPr lang="en" dirty="0"/>
              <a:t>bout my game </a:t>
            </a:r>
            <a:endParaRPr dirty="0"/>
          </a:p>
        </p:txBody>
      </p:sp>
      <p:sp>
        <p:nvSpPr>
          <p:cNvPr id="324" name="Google Shape;324;p45"/>
          <p:cNvSpPr txBox="1">
            <a:spLocks noGrp="1"/>
          </p:cNvSpPr>
          <p:nvPr>
            <p:ph type="title" idx="2"/>
          </p:nvPr>
        </p:nvSpPr>
        <p:spPr>
          <a:xfrm>
            <a:off x="713225" y="1828225"/>
            <a:ext cx="1693200" cy="11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326" name="Google Shape;326;p45"/>
          <p:cNvPicPr preferRelativeResize="0"/>
          <p:nvPr/>
        </p:nvPicPr>
        <p:blipFill rotWithShape="1">
          <a:blip r:embed="rId3">
            <a:alphaModFix/>
          </a:blip>
          <a:srcRect l="21208" r="21208"/>
          <a:stretch/>
        </p:blipFill>
        <p:spPr>
          <a:xfrm>
            <a:off x="5172550" y="783025"/>
            <a:ext cx="3090900" cy="3577800"/>
          </a:xfrm>
          <a:prstGeom prst="roundRect">
            <a:avLst>
              <a:gd name="adj" fmla="val 13254"/>
            </a:avLst>
          </a:prstGeom>
          <a:noFill/>
          <a:ln w="7620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7" name="Google Shape;32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145012">
            <a:off x="6603405" y="3252003"/>
            <a:ext cx="2486401" cy="2486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76683">
            <a:off x="7299408" y="2056523"/>
            <a:ext cx="3080806" cy="30808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0" name="Google Shape;330;p45"/>
          <p:cNvCxnSpPr/>
          <p:nvPr/>
        </p:nvCxnSpPr>
        <p:spPr>
          <a:xfrm>
            <a:off x="2406425" y="2412625"/>
            <a:ext cx="1443900" cy="0"/>
          </a:xfrm>
          <a:prstGeom prst="straightConnector1">
            <a:avLst/>
          </a:prstGeom>
          <a:noFill/>
          <a:ln w="7620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2AAF40D-759E-493E-AE82-103CB47500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2543" y="782670"/>
            <a:ext cx="3112631" cy="3577800"/>
          </a:xfrm>
          <a:prstGeom prst="rect">
            <a:avLst/>
          </a:prstGeom>
        </p:spPr>
      </p:pic>
      <p:pic>
        <p:nvPicPr>
          <p:cNvPr id="329" name="Google Shape;329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805814">
            <a:off x="7380684" y="3100922"/>
            <a:ext cx="1860194" cy="186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Jungle Safari</a:t>
            </a:r>
            <a:endParaRPr dirty="0"/>
          </a:p>
        </p:txBody>
      </p:sp>
      <p:sp>
        <p:nvSpPr>
          <p:cNvPr id="336" name="Google Shape;336;p46"/>
          <p:cNvSpPr/>
          <p:nvPr/>
        </p:nvSpPr>
        <p:spPr>
          <a:xfrm>
            <a:off x="5120306" y="1311498"/>
            <a:ext cx="2932552" cy="2994675"/>
          </a:xfrm>
          <a:custGeom>
            <a:avLst/>
            <a:gdLst/>
            <a:ahLst/>
            <a:cxnLst/>
            <a:rect l="l" t="t" r="r" b="b"/>
            <a:pathLst>
              <a:path w="21601" h="22059" extrusionOk="0">
                <a:moveTo>
                  <a:pt x="7492" y="0"/>
                </a:moveTo>
                <a:lnTo>
                  <a:pt x="7482" y="4"/>
                </a:lnTo>
                <a:lnTo>
                  <a:pt x="7475" y="7"/>
                </a:lnTo>
                <a:cubicBezTo>
                  <a:pt x="7471" y="7"/>
                  <a:pt x="7468" y="11"/>
                  <a:pt x="7464" y="11"/>
                </a:cubicBezTo>
                <a:cubicBezTo>
                  <a:pt x="7440" y="32"/>
                  <a:pt x="7419" y="56"/>
                  <a:pt x="7408" y="81"/>
                </a:cubicBezTo>
                <a:cubicBezTo>
                  <a:pt x="7398" y="98"/>
                  <a:pt x="7391" y="112"/>
                  <a:pt x="7384" y="130"/>
                </a:cubicBezTo>
                <a:cubicBezTo>
                  <a:pt x="7359" y="193"/>
                  <a:pt x="7317" y="249"/>
                  <a:pt x="7261" y="291"/>
                </a:cubicBezTo>
                <a:lnTo>
                  <a:pt x="7247" y="298"/>
                </a:lnTo>
                <a:cubicBezTo>
                  <a:pt x="7240" y="305"/>
                  <a:pt x="7230" y="308"/>
                  <a:pt x="7223" y="308"/>
                </a:cubicBezTo>
                <a:cubicBezTo>
                  <a:pt x="7177" y="329"/>
                  <a:pt x="7132" y="347"/>
                  <a:pt x="7090" y="371"/>
                </a:cubicBezTo>
                <a:lnTo>
                  <a:pt x="7034" y="399"/>
                </a:lnTo>
                <a:cubicBezTo>
                  <a:pt x="6876" y="483"/>
                  <a:pt x="6701" y="574"/>
                  <a:pt x="6568" y="578"/>
                </a:cubicBezTo>
                <a:cubicBezTo>
                  <a:pt x="6563" y="579"/>
                  <a:pt x="6558" y="579"/>
                  <a:pt x="6553" y="579"/>
                </a:cubicBezTo>
                <a:cubicBezTo>
                  <a:pt x="6540" y="579"/>
                  <a:pt x="6528" y="577"/>
                  <a:pt x="6516" y="574"/>
                </a:cubicBezTo>
                <a:cubicBezTo>
                  <a:pt x="6493" y="570"/>
                  <a:pt x="6471" y="568"/>
                  <a:pt x="6449" y="568"/>
                </a:cubicBezTo>
                <a:cubicBezTo>
                  <a:pt x="6383" y="568"/>
                  <a:pt x="6318" y="587"/>
                  <a:pt x="6263" y="623"/>
                </a:cubicBezTo>
                <a:cubicBezTo>
                  <a:pt x="6232" y="648"/>
                  <a:pt x="6214" y="686"/>
                  <a:pt x="6218" y="725"/>
                </a:cubicBezTo>
                <a:cubicBezTo>
                  <a:pt x="6218" y="847"/>
                  <a:pt x="6151" y="900"/>
                  <a:pt x="6085" y="907"/>
                </a:cubicBezTo>
                <a:cubicBezTo>
                  <a:pt x="6079" y="907"/>
                  <a:pt x="6074" y="908"/>
                  <a:pt x="6068" y="908"/>
                </a:cubicBezTo>
                <a:cubicBezTo>
                  <a:pt x="5980" y="908"/>
                  <a:pt x="5898" y="830"/>
                  <a:pt x="5871" y="721"/>
                </a:cubicBezTo>
                <a:cubicBezTo>
                  <a:pt x="5864" y="686"/>
                  <a:pt x="5759" y="679"/>
                  <a:pt x="5679" y="669"/>
                </a:cubicBezTo>
                <a:cubicBezTo>
                  <a:pt x="5581" y="662"/>
                  <a:pt x="5476" y="651"/>
                  <a:pt x="5413" y="592"/>
                </a:cubicBezTo>
                <a:cubicBezTo>
                  <a:pt x="5392" y="574"/>
                  <a:pt x="5367" y="567"/>
                  <a:pt x="5339" y="564"/>
                </a:cubicBezTo>
                <a:lnTo>
                  <a:pt x="5332" y="564"/>
                </a:lnTo>
                <a:cubicBezTo>
                  <a:pt x="5306" y="561"/>
                  <a:pt x="5279" y="559"/>
                  <a:pt x="5252" y="559"/>
                </a:cubicBezTo>
                <a:cubicBezTo>
                  <a:pt x="5219" y="559"/>
                  <a:pt x="5186" y="561"/>
                  <a:pt x="5154" y="567"/>
                </a:cubicBezTo>
                <a:cubicBezTo>
                  <a:pt x="5360" y="697"/>
                  <a:pt x="5378" y="837"/>
                  <a:pt x="5378" y="1022"/>
                </a:cubicBezTo>
                <a:cubicBezTo>
                  <a:pt x="5374" y="1064"/>
                  <a:pt x="5395" y="1103"/>
                  <a:pt x="5427" y="1131"/>
                </a:cubicBezTo>
                <a:cubicBezTo>
                  <a:pt x="5497" y="1190"/>
                  <a:pt x="5532" y="1278"/>
                  <a:pt x="5525" y="1365"/>
                </a:cubicBezTo>
                <a:cubicBezTo>
                  <a:pt x="5525" y="1383"/>
                  <a:pt x="5528" y="1400"/>
                  <a:pt x="5532" y="1414"/>
                </a:cubicBezTo>
                <a:cubicBezTo>
                  <a:pt x="5556" y="1411"/>
                  <a:pt x="5584" y="1404"/>
                  <a:pt x="5609" y="1397"/>
                </a:cubicBezTo>
                <a:cubicBezTo>
                  <a:pt x="5647" y="1379"/>
                  <a:pt x="5693" y="1369"/>
                  <a:pt x="5738" y="1365"/>
                </a:cubicBezTo>
                <a:cubicBezTo>
                  <a:pt x="5815" y="1365"/>
                  <a:pt x="5878" y="1425"/>
                  <a:pt x="5882" y="1502"/>
                </a:cubicBezTo>
                <a:cubicBezTo>
                  <a:pt x="5892" y="1593"/>
                  <a:pt x="5826" y="1701"/>
                  <a:pt x="5686" y="1726"/>
                </a:cubicBezTo>
                <a:cubicBezTo>
                  <a:pt x="5542" y="1750"/>
                  <a:pt x="5472" y="1820"/>
                  <a:pt x="5423" y="1975"/>
                </a:cubicBezTo>
                <a:cubicBezTo>
                  <a:pt x="5381" y="2108"/>
                  <a:pt x="5280" y="2118"/>
                  <a:pt x="5206" y="2125"/>
                </a:cubicBezTo>
                <a:cubicBezTo>
                  <a:pt x="5147" y="2129"/>
                  <a:pt x="5087" y="2150"/>
                  <a:pt x="5042" y="2188"/>
                </a:cubicBezTo>
                <a:lnTo>
                  <a:pt x="5007" y="2216"/>
                </a:lnTo>
                <a:cubicBezTo>
                  <a:pt x="4937" y="2290"/>
                  <a:pt x="4853" y="2353"/>
                  <a:pt x="4765" y="2398"/>
                </a:cubicBezTo>
                <a:cubicBezTo>
                  <a:pt x="4738" y="2412"/>
                  <a:pt x="4710" y="2419"/>
                  <a:pt x="4682" y="2419"/>
                </a:cubicBezTo>
                <a:cubicBezTo>
                  <a:pt x="4648" y="2419"/>
                  <a:pt x="4614" y="2409"/>
                  <a:pt x="4583" y="2388"/>
                </a:cubicBezTo>
                <a:cubicBezTo>
                  <a:pt x="4564" y="2375"/>
                  <a:pt x="4547" y="2368"/>
                  <a:pt x="4527" y="2368"/>
                </a:cubicBezTo>
                <a:cubicBezTo>
                  <a:pt x="4488" y="2368"/>
                  <a:pt x="4443" y="2393"/>
                  <a:pt x="4366" y="2437"/>
                </a:cubicBezTo>
                <a:lnTo>
                  <a:pt x="4359" y="2440"/>
                </a:lnTo>
                <a:cubicBezTo>
                  <a:pt x="4349" y="2447"/>
                  <a:pt x="4338" y="2451"/>
                  <a:pt x="4331" y="2454"/>
                </a:cubicBezTo>
                <a:lnTo>
                  <a:pt x="4321" y="2458"/>
                </a:lnTo>
                <a:lnTo>
                  <a:pt x="4303" y="2465"/>
                </a:lnTo>
                <a:lnTo>
                  <a:pt x="4293" y="2468"/>
                </a:lnTo>
                <a:lnTo>
                  <a:pt x="4275" y="2472"/>
                </a:lnTo>
                <a:lnTo>
                  <a:pt x="4212" y="2472"/>
                </a:lnTo>
                <a:lnTo>
                  <a:pt x="4191" y="2468"/>
                </a:lnTo>
                <a:lnTo>
                  <a:pt x="4184" y="2468"/>
                </a:lnTo>
                <a:cubicBezTo>
                  <a:pt x="4177" y="2465"/>
                  <a:pt x="4170" y="2461"/>
                  <a:pt x="4159" y="2458"/>
                </a:cubicBezTo>
                <a:lnTo>
                  <a:pt x="4156" y="2458"/>
                </a:lnTo>
                <a:lnTo>
                  <a:pt x="4135" y="2447"/>
                </a:lnTo>
                <a:lnTo>
                  <a:pt x="4128" y="2440"/>
                </a:lnTo>
                <a:lnTo>
                  <a:pt x="4107" y="2430"/>
                </a:lnTo>
                <a:lnTo>
                  <a:pt x="4103" y="2426"/>
                </a:lnTo>
                <a:lnTo>
                  <a:pt x="4079" y="2405"/>
                </a:lnTo>
                <a:lnTo>
                  <a:pt x="4072" y="2402"/>
                </a:lnTo>
                <a:lnTo>
                  <a:pt x="4051" y="2384"/>
                </a:lnTo>
                <a:lnTo>
                  <a:pt x="4044" y="2377"/>
                </a:lnTo>
                <a:lnTo>
                  <a:pt x="4016" y="2356"/>
                </a:lnTo>
                <a:lnTo>
                  <a:pt x="3956" y="2307"/>
                </a:lnTo>
                <a:cubicBezTo>
                  <a:pt x="3886" y="2244"/>
                  <a:pt x="3827" y="2167"/>
                  <a:pt x="3781" y="2083"/>
                </a:cubicBezTo>
                <a:lnTo>
                  <a:pt x="3757" y="2045"/>
                </a:lnTo>
                <a:lnTo>
                  <a:pt x="3750" y="2031"/>
                </a:lnTo>
                <a:lnTo>
                  <a:pt x="3736" y="2006"/>
                </a:lnTo>
                <a:lnTo>
                  <a:pt x="3722" y="1989"/>
                </a:lnTo>
                <a:lnTo>
                  <a:pt x="3708" y="1968"/>
                </a:lnTo>
                <a:lnTo>
                  <a:pt x="3697" y="1950"/>
                </a:lnTo>
                <a:lnTo>
                  <a:pt x="3680" y="1929"/>
                </a:lnTo>
                <a:lnTo>
                  <a:pt x="3669" y="1908"/>
                </a:lnTo>
                <a:lnTo>
                  <a:pt x="3652" y="1887"/>
                </a:lnTo>
                <a:lnTo>
                  <a:pt x="3638" y="1869"/>
                </a:lnTo>
                <a:lnTo>
                  <a:pt x="3620" y="1848"/>
                </a:lnTo>
                <a:lnTo>
                  <a:pt x="3603" y="1827"/>
                </a:lnTo>
                <a:lnTo>
                  <a:pt x="3585" y="1806"/>
                </a:lnTo>
                <a:lnTo>
                  <a:pt x="3568" y="1789"/>
                </a:lnTo>
                <a:lnTo>
                  <a:pt x="3564" y="1785"/>
                </a:lnTo>
                <a:cubicBezTo>
                  <a:pt x="3522" y="1806"/>
                  <a:pt x="3466" y="1824"/>
                  <a:pt x="3414" y="1841"/>
                </a:cubicBezTo>
                <a:cubicBezTo>
                  <a:pt x="3302" y="1887"/>
                  <a:pt x="3183" y="1915"/>
                  <a:pt x="3060" y="1926"/>
                </a:cubicBezTo>
                <a:lnTo>
                  <a:pt x="3043" y="1926"/>
                </a:lnTo>
                <a:cubicBezTo>
                  <a:pt x="3008" y="1926"/>
                  <a:pt x="2955" y="1926"/>
                  <a:pt x="2892" y="1922"/>
                </a:cubicBezTo>
                <a:cubicBezTo>
                  <a:pt x="2833" y="1921"/>
                  <a:pt x="2735" y="1918"/>
                  <a:pt x="2634" y="1918"/>
                </a:cubicBezTo>
                <a:cubicBezTo>
                  <a:pt x="2498" y="1918"/>
                  <a:pt x="2356" y="1923"/>
                  <a:pt x="2297" y="1943"/>
                </a:cubicBezTo>
                <a:cubicBezTo>
                  <a:pt x="2290" y="1943"/>
                  <a:pt x="2283" y="1947"/>
                  <a:pt x="2280" y="1950"/>
                </a:cubicBezTo>
                <a:cubicBezTo>
                  <a:pt x="2273" y="2003"/>
                  <a:pt x="2283" y="2052"/>
                  <a:pt x="2311" y="2097"/>
                </a:cubicBezTo>
                <a:cubicBezTo>
                  <a:pt x="2322" y="2125"/>
                  <a:pt x="2346" y="2146"/>
                  <a:pt x="2374" y="2157"/>
                </a:cubicBezTo>
                <a:cubicBezTo>
                  <a:pt x="2469" y="2178"/>
                  <a:pt x="2591" y="2220"/>
                  <a:pt x="2616" y="2314"/>
                </a:cubicBezTo>
                <a:cubicBezTo>
                  <a:pt x="2637" y="2412"/>
                  <a:pt x="2539" y="2479"/>
                  <a:pt x="2507" y="2500"/>
                </a:cubicBezTo>
                <a:cubicBezTo>
                  <a:pt x="2437" y="2549"/>
                  <a:pt x="2357" y="2573"/>
                  <a:pt x="2269" y="2577"/>
                </a:cubicBezTo>
                <a:cubicBezTo>
                  <a:pt x="2182" y="2584"/>
                  <a:pt x="2164" y="2587"/>
                  <a:pt x="2164" y="2741"/>
                </a:cubicBezTo>
                <a:cubicBezTo>
                  <a:pt x="2164" y="2776"/>
                  <a:pt x="2168" y="2811"/>
                  <a:pt x="2178" y="2843"/>
                </a:cubicBezTo>
                <a:cubicBezTo>
                  <a:pt x="2217" y="2948"/>
                  <a:pt x="2269" y="3046"/>
                  <a:pt x="2339" y="3130"/>
                </a:cubicBezTo>
                <a:cubicBezTo>
                  <a:pt x="2423" y="3245"/>
                  <a:pt x="2511" y="3368"/>
                  <a:pt x="2525" y="3504"/>
                </a:cubicBezTo>
                <a:cubicBezTo>
                  <a:pt x="2528" y="3550"/>
                  <a:pt x="2525" y="3599"/>
                  <a:pt x="2511" y="3648"/>
                </a:cubicBezTo>
                <a:cubicBezTo>
                  <a:pt x="2451" y="3886"/>
                  <a:pt x="2416" y="4128"/>
                  <a:pt x="2402" y="4376"/>
                </a:cubicBezTo>
                <a:cubicBezTo>
                  <a:pt x="2402" y="4383"/>
                  <a:pt x="2381" y="4996"/>
                  <a:pt x="2199" y="5150"/>
                </a:cubicBezTo>
                <a:lnTo>
                  <a:pt x="2220" y="5178"/>
                </a:lnTo>
                <a:lnTo>
                  <a:pt x="2129" y="5185"/>
                </a:lnTo>
                <a:cubicBezTo>
                  <a:pt x="2108" y="5188"/>
                  <a:pt x="2090" y="5188"/>
                  <a:pt x="2069" y="5188"/>
                </a:cubicBezTo>
                <a:lnTo>
                  <a:pt x="2066" y="5188"/>
                </a:lnTo>
                <a:cubicBezTo>
                  <a:pt x="2027" y="5185"/>
                  <a:pt x="1985" y="5178"/>
                  <a:pt x="1950" y="5164"/>
                </a:cubicBezTo>
                <a:cubicBezTo>
                  <a:pt x="1911" y="5153"/>
                  <a:pt x="1876" y="5143"/>
                  <a:pt x="1840" y="5143"/>
                </a:cubicBezTo>
                <a:cubicBezTo>
                  <a:pt x="1795" y="5143"/>
                  <a:pt x="1751" y="5158"/>
                  <a:pt x="1698" y="5202"/>
                </a:cubicBezTo>
                <a:cubicBezTo>
                  <a:pt x="1625" y="5262"/>
                  <a:pt x="1534" y="5300"/>
                  <a:pt x="1443" y="5314"/>
                </a:cubicBezTo>
                <a:cubicBezTo>
                  <a:pt x="1411" y="5321"/>
                  <a:pt x="1383" y="5325"/>
                  <a:pt x="1355" y="5328"/>
                </a:cubicBezTo>
                <a:cubicBezTo>
                  <a:pt x="1324" y="5335"/>
                  <a:pt x="1299" y="5339"/>
                  <a:pt x="1271" y="5346"/>
                </a:cubicBezTo>
                <a:cubicBezTo>
                  <a:pt x="1184" y="5356"/>
                  <a:pt x="1103" y="5391"/>
                  <a:pt x="1033" y="5444"/>
                </a:cubicBezTo>
                <a:cubicBezTo>
                  <a:pt x="956" y="5503"/>
                  <a:pt x="865" y="5549"/>
                  <a:pt x="774" y="5577"/>
                </a:cubicBezTo>
                <a:lnTo>
                  <a:pt x="739" y="5587"/>
                </a:lnTo>
                <a:cubicBezTo>
                  <a:pt x="620" y="5626"/>
                  <a:pt x="578" y="5643"/>
                  <a:pt x="575" y="5720"/>
                </a:cubicBezTo>
                <a:cubicBezTo>
                  <a:pt x="561" y="5818"/>
                  <a:pt x="522" y="5909"/>
                  <a:pt x="466" y="5990"/>
                </a:cubicBezTo>
                <a:cubicBezTo>
                  <a:pt x="410" y="6081"/>
                  <a:pt x="379" y="6141"/>
                  <a:pt x="393" y="6214"/>
                </a:cubicBezTo>
                <a:cubicBezTo>
                  <a:pt x="438" y="6389"/>
                  <a:pt x="347" y="6438"/>
                  <a:pt x="267" y="6477"/>
                </a:cubicBezTo>
                <a:cubicBezTo>
                  <a:pt x="218" y="6501"/>
                  <a:pt x="172" y="6533"/>
                  <a:pt x="134" y="6568"/>
                </a:cubicBezTo>
                <a:cubicBezTo>
                  <a:pt x="81" y="6624"/>
                  <a:pt x="88" y="6659"/>
                  <a:pt x="99" y="6715"/>
                </a:cubicBezTo>
                <a:cubicBezTo>
                  <a:pt x="120" y="6788"/>
                  <a:pt x="106" y="6865"/>
                  <a:pt x="56" y="6921"/>
                </a:cubicBezTo>
                <a:cubicBezTo>
                  <a:pt x="0" y="6988"/>
                  <a:pt x="92" y="7131"/>
                  <a:pt x="183" y="7268"/>
                </a:cubicBezTo>
                <a:lnTo>
                  <a:pt x="211" y="7313"/>
                </a:lnTo>
                <a:cubicBezTo>
                  <a:pt x="235" y="7352"/>
                  <a:pt x="260" y="7390"/>
                  <a:pt x="288" y="7425"/>
                </a:cubicBezTo>
                <a:cubicBezTo>
                  <a:pt x="375" y="7555"/>
                  <a:pt x="463" y="7674"/>
                  <a:pt x="445" y="7824"/>
                </a:cubicBezTo>
                <a:cubicBezTo>
                  <a:pt x="438" y="7859"/>
                  <a:pt x="449" y="7894"/>
                  <a:pt x="473" y="7922"/>
                </a:cubicBezTo>
                <a:cubicBezTo>
                  <a:pt x="499" y="7949"/>
                  <a:pt x="547" y="7963"/>
                  <a:pt x="609" y="7963"/>
                </a:cubicBezTo>
                <a:cubicBezTo>
                  <a:pt x="621" y="7963"/>
                  <a:pt x="635" y="7962"/>
                  <a:pt x="648" y="7961"/>
                </a:cubicBezTo>
                <a:cubicBezTo>
                  <a:pt x="654" y="7960"/>
                  <a:pt x="659" y="7960"/>
                  <a:pt x="665" y="7960"/>
                </a:cubicBezTo>
                <a:cubicBezTo>
                  <a:pt x="780" y="7960"/>
                  <a:pt x="806" y="8066"/>
                  <a:pt x="823" y="8133"/>
                </a:cubicBezTo>
                <a:cubicBezTo>
                  <a:pt x="848" y="8231"/>
                  <a:pt x="862" y="8269"/>
                  <a:pt x="946" y="8269"/>
                </a:cubicBezTo>
                <a:cubicBezTo>
                  <a:pt x="1012" y="8269"/>
                  <a:pt x="1079" y="8273"/>
                  <a:pt x="1138" y="8276"/>
                </a:cubicBezTo>
                <a:cubicBezTo>
                  <a:pt x="1191" y="8280"/>
                  <a:pt x="1242" y="8283"/>
                  <a:pt x="1289" y="8283"/>
                </a:cubicBezTo>
                <a:cubicBezTo>
                  <a:pt x="1379" y="8283"/>
                  <a:pt x="1450" y="8271"/>
                  <a:pt x="1471" y="8227"/>
                </a:cubicBezTo>
                <a:cubicBezTo>
                  <a:pt x="1516" y="8122"/>
                  <a:pt x="1613" y="8025"/>
                  <a:pt x="1707" y="8025"/>
                </a:cubicBezTo>
                <a:cubicBezTo>
                  <a:pt x="1716" y="8025"/>
                  <a:pt x="1725" y="8026"/>
                  <a:pt x="1733" y="8027"/>
                </a:cubicBezTo>
                <a:cubicBezTo>
                  <a:pt x="1772" y="8034"/>
                  <a:pt x="1838" y="8069"/>
                  <a:pt x="1838" y="8206"/>
                </a:cubicBezTo>
                <a:cubicBezTo>
                  <a:pt x="1838" y="8238"/>
                  <a:pt x="1838" y="8280"/>
                  <a:pt x="1835" y="8329"/>
                </a:cubicBezTo>
                <a:cubicBezTo>
                  <a:pt x="1831" y="8448"/>
                  <a:pt x="1821" y="8805"/>
                  <a:pt x="1877" y="8857"/>
                </a:cubicBezTo>
                <a:cubicBezTo>
                  <a:pt x="1898" y="8850"/>
                  <a:pt x="1915" y="8843"/>
                  <a:pt x="1933" y="8840"/>
                </a:cubicBezTo>
                <a:lnTo>
                  <a:pt x="1943" y="8840"/>
                </a:lnTo>
                <a:cubicBezTo>
                  <a:pt x="2027" y="8821"/>
                  <a:pt x="2113" y="8812"/>
                  <a:pt x="2199" y="8812"/>
                </a:cubicBezTo>
                <a:cubicBezTo>
                  <a:pt x="2242" y="8812"/>
                  <a:pt x="2285" y="8814"/>
                  <a:pt x="2329" y="8819"/>
                </a:cubicBezTo>
                <a:lnTo>
                  <a:pt x="2329" y="8815"/>
                </a:lnTo>
                <a:lnTo>
                  <a:pt x="2395" y="8822"/>
                </a:lnTo>
                <a:cubicBezTo>
                  <a:pt x="2444" y="8829"/>
                  <a:pt x="2497" y="8836"/>
                  <a:pt x="2546" y="8847"/>
                </a:cubicBezTo>
                <a:lnTo>
                  <a:pt x="2549" y="8847"/>
                </a:lnTo>
                <a:lnTo>
                  <a:pt x="2581" y="8857"/>
                </a:lnTo>
                <a:lnTo>
                  <a:pt x="2598" y="8861"/>
                </a:lnTo>
                <a:lnTo>
                  <a:pt x="2637" y="8871"/>
                </a:lnTo>
                <a:cubicBezTo>
                  <a:pt x="2677" y="8885"/>
                  <a:pt x="2719" y="8892"/>
                  <a:pt x="2761" y="8892"/>
                </a:cubicBezTo>
                <a:cubicBezTo>
                  <a:pt x="2863" y="8892"/>
                  <a:pt x="2964" y="8851"/>
                  <a:pt x="3036" y="8777"/>
                </a:cubicBezTo>
                <a:cubicBezTo>
                  <a:pt x="3106" y="8710"/>
                  <a:pt x="3190" y="8661"/>
                  <a:pt x="3281" y="8633"/>
                </a:cubicBezTo>
                <a:cubicBezTo>
                  <a:pt x="3365" y="8602"/>
                  <a:pt x="3442" y="8563"/>
                  <a:pt x="3519" y="8521"/>
                </a:cubicBezTo>
                <a:cubicBezTo>
                  <a:pt x="3564" y="8497"/>
                  <a:pt x="3610" y="8469"/>
                  <a:pt x="3655" y="8441"/>
                </a:cubicBezTo>
                <a:cubicBezTo>
                  <a:pt x="3841" y="8329"/>
                  <a:pt x="4012" y="8220"/>
                  <a:pt x="4198" y="8220"/>
                </a:cubicBezTo>
                <a:cubicBezTo>
                  <a:pt x="4272" y="8217"/>
                  <a:pt x="4345" y="8210"/>
                  <a:pt x="4419" y="8196"/>
                </a:cubicBezTo>
                <a:cubicBezTo>
                  <a:pt x="4494" y="8184"/>
                  <a:pt x="4563" y="8174"/>
                  <a:pt x="4620" y="8174"/>
                </a:cubicBezTo>
                <a:cubicBezTo>
                  <a:pt x="4682" y="8174"/>
                  <a:pt x="4731" y="8185"/>
                  <a:pt x="4762" y="8220"/>
                </a:cubicBezTo>
                <a:cubicBezTo>
                  <a:pt x="4790" y="8252"/>
                  <a:pt x="4797" y="8297"/>
                  <a:pt x="4779" y="8339"/>
                </a:cubicBezTo>
                <a:cubicBezTo>
                  <a:pt x="4737" y="8483"/>
                  <a:pt x="4706" y="9057"/>
                  <a:pt x="4944" y="9344"/>
                </a:cubicBezTo>
                <a:cubicBezTo>
                  <a:pt x="5180" y="9623"/>
                  <a:pt x="5301" y="9717"/>
                  <a:pt x="5461" y="9717"/>
                </a:cubicBezTo>
                <a:cubicBezTo>
                  <a:pt x="5484" y="9717"/>
                  <a:pt x="5507" y="9715"/>
                  <a:pt x="5532" y="9711"/>
                </a:cubicBezTo>
                <a:cubicBezTo>
                  <a:pt x="5563" y="9707"/>
                  <a:pt x="5591" y="9705"/>
                  <a:pt x="5615" y="9705"/>
                </a:cubicBezTo>
                <a:cubicBezTo>
                  <a:pt x="5714" y="9705"/>
                  <a:pt x="5763" y="9735"/>
                  <a:pt x="5805" y="9760"/>
                </a:cubicBezTo>
                <a:cubicBezTo>
                  <a:pt x="5836" y="9782"/>
                  <a:pt x="5872" y="9793"/>
                  <a:pt x="5908" y="9793"/>
                </a:cubicBezTo>
                <a:cubicBezTo>
                  <a:pt x="5913" y="9793"/>
                  <a:pt x="5919" y="9792"/>
                  <a:pt x="5924" y="9792"/>
                </a:cubicBezTo>
                <a:cubicBezTo>
                  <a:pt x="5933" y="9791"/>
                  <a:pt x="5942" y="9791"/>
                  <a:pt x="5950" y="9791"/>
                </a:cubicBezTo>
                <a:cubicBezTo>
                  <a:pt x="6074" y="9791"/>
                  <a:pt x="6100" y="9886"/>
                  <a:pt x="6113" y="9935"/>
                </a:cubicBezTo>
                <a:cubicBezTo>
                  <a:pt x="6127" y="9984"/>
                  <a:pt x="6130" y="9984"/>
                  <a:pt x="6158" y="9984"/>
                </a:cubicBezTo>
                <a:cubicBezTo>
                  <a:pt x="6481" y="9984"/>
                  <a:pt x="6677" y="10086"/>
                  <a:pt x="6677" y="10261"/>
                </a:cubicBezTo>
                <a:lnTo>
                  <a:pt x="6677" y="10268"/>
                </a:lnTo>
                <a:cubicBezTo>
                  <a:pt x="6695" y="10287"/>
                  <a:pt x="6759" y="10291"/>
                  <a:pt x="6825" y="10291"/>
                </a:cubicBezTo>
                <a:cubicBezTo>
                  <a:pt x="6859" y="10291"/>
                  <a:pt x="6892" y="10290"/>
                  <a:pt x="6922" y="10289"/>
                </a:cubicBezTo>
                <a:cubicBezTo>
                  <a:pt x="6949" y="10288"/>
                  <a:pt x="6977" y="10287"/>
                  <a:pt x="7004" y="10287"/>
                </a:cubicBezTo>
                <a:cubicBezTo>
                  <a:pt x="7043" y="10287"/>
                  <a:pt x="7082" y="10288"/>
                  <a:pt x="7121" y="10293"/>
                </a:cubicBezTo>
                <a:cubicBezTo>
                  <a:pt x="7167" y="10296"/>
                  <a:pt x="7212" y="10314"/>
                  <a:pt x="7251" y="10342"/>
                </a:cubicBezTo>
                <a:lnTo>
                  <a:pt x="7286" y="10370"/>
                </a:lnTo>
                <a:cubicBezTo>
                  <a:pt x="7387" y="10457"/>
                  <a:pt x="7517" y="10562"/>
                  <a:pt x="7482" y="10772"/>
                </a:cubicBezTo>
                <a:cubicBezTo>
                  <a:pt x="7471" y="10839"/>
                  <a:pt x="7513" y="10902"/>
                  <a:pt x="7552" y="10961"/>
                </a:cubicBezTo>
                <a:cubicBezTo>
                  <a:pt x="7590" y="11024"/>
                  <a:pt x="7629" y="11084"/>
                  <a:pt x="7611" y="11150"/>
                </a:cubicBezTo>
                <a:cubicBezTo>
                  <a:pt x="7597" y="11192"/>
                  <a:pt x="7566" y="11224"/>
                  <a:pt x="7527" y="11241"/>
                </a:cubicBezTo>
                <a:cubicBezTo>
                  <a:pt x="7499" y="11255"/>
                  <a:pt x="7489" y="11259"/>
                  <a:pt x="7534" y="11360"/>
                </a:cubicBezTo>
                <a:lnTo>
                  <a:pt x="7545" y="11381"/>
                </a:lnTo>
                <a:cubicBezTo>
                  <a:pt x="7587" y="11458"/>
                  <a:pt x="7615" y="11542"/>
                  <a:pt x="7629" y="11630"/>
                </a:cubicBezTo>
                <a:cubicBezTo>
                  <a:pt x="7639" y="11801"/>
                  <a:pt x="7860" y="11847"/>
                  <a:pt x="8070" y="11847"/>
                </a:cubicBezTo>
                <a:lnTo>
                  <a:pt x="8157" y="11847"/>
                </a:lnTo>
                <a:cubicBezTo>
                  <a:pt x="8204" y="11845"/>
                  <a:pt x="8246" y="11843"/>
                  <a:pt x="8285" y="11843"/>
                </a:cubicBezTo>
                <a:cubicBezTo>
                  <a:pt x="8436" y="11843"/>
                  <a:pt x="8531" y="11863"/>
                  <a:pt x="8595" y="11924"/>
                </a:cubicBezTo>
                <a:cubicBezTo>
                  <a:pt x="8669" y="11990"/>
                  <a:pt x="8679" y="12095"/>
                  <a:pt x="8679" y="12186"/>
                </a:cubicBezTo>
                <a:cubicBezTo>
                  <a:pt x="8679" y="12302"/>
                  <a:pt x="8739" y="12362"/>
                  <a:pt x="8812" y="12435"/>
                </a:cubicBezTo>
                <a:cubicBezTo>
                  <a:pt x="8840" y="12460"/>
                  <a:pt x="8865" y="12484"/>
                  <a:pt x="8889" y="12516"/>
                </a:cubicBezTo>
                <a:cubicBezTo>
                  <a:pt x="8938" y="12568"/>
                  <a:pt x="8973" y="12631"/>
                  <a:pt x="8998" y="12698"/>
                </a:cubicBezTo>
                <a:cubicBezTo>
                  <a:pt x="9050" y="12855"/>
                  <a:pt x="9008" y="13016"/>
                  <a:pt x="8973" y="13160"/>
                </a:cubicBezTo>
                <a:cubicBezTo>
                  <a:pt x="8945" y="13258"/>
                  <a:pt x="8924" y="13349"/>
                  <a:pt x="8935" y="13419"/>
                </a:cubicBezTo>
                <a:cubicBezTo>
                  <a:pt x="8938" y="13436"/>
                  <a:pt x="8938" y="13454"/>
                  <a:pt x="8938" y="13471"/>
                </a:cubicBezTo>
                <a:lnTo>
                  <a:pt x="8938" y="13496"/>
                </a:lnTo>
                <a:lnTo>
                  <a:pt x="8938" y="13520"/>
                </a:lnTo>
                <a:cubicBezTo>
                  <a:pt x="8938" y="13527"/>
                  <a:pt x="8938" y="13541"/>
                  <a:pt x="8935" y="13552"/>
                </a:cubicBezTo>
                <a:lnTo>
                  <a:pt x="8931" y="13566"/>
                </a:lnTo>
                <a:cubicBezTo>
                  <a:pt x="8931" y="13580"/>
                  <a:pt x="8928" y="13590"/>
                  <a:pt x="8924" y="13601"/>
                </a:cubicBezTo>
                <a:cubicBezTo>
                  <a:pt x="8921" y="13615"/>
                  <a:pt x="8921" y="13611"/>
                  <a:pt x="8917" y="13618"/>
                </a:cubicBezTo>
                <a:cubicBezTo>
                  <a:pt x="8917" y="13622"/>
                  <a:pt x="8910" y="13639"/>
                  <a:pt x="8907" y="13650"/>
                </a:cubicBezTo>
                <a:cubicBezTo>
                  <a:pt x="8903" y="13660"/>
                  <a:pt x="8900" y="13667"/>
                  <a:pt x="8896" y="13678"/>
                </a:cubicBezTo>
                <a:cubicBezTo>
                  <a:pt x="8889" y="13685"/>
                  <a:pt x="8889" y="13688"/>
                  <a:pt x="8886" y="13692"/>
                </a:cubicBezTo>
                <a:cubicBezTo>
                  <a:pt x="8872" y="13723"/>
                  <a:pt x="8851" y="13755"/>
                  <a:pt x="8826" y="13779"/>
                </a:cubicBezTo>
                <a:cubicBezTo>
                  <a:pt x="8819" y="13793"/>
                  <a:pt x="8809" y="13804"/>
                  <a:pt x="8798" y="13814"/>
                </a:cubicBezTo>
                <a:lnTo>
                  <a:pt x="8805" y="13825"/>
                </a:lnTo>
                <a:lnTo>
                  <a:pt x="8812" y="13835"/>
                </a:lnTo>
                <a:cubicBezTo>
                  <a:pt x="8819" y="13846"/>
                  <a:pt x="8823" y="13853"/>
                  <a:pt x="8826" y="13860"/>
                </a:cubicBezTo>
                <a:lnTo>
                  <a:pt x="8833" y="13867"/>
                </a:lnTo>
                <a:cubicBezTo>
                  <a:pt x="8837" y="13877"/>
                  <a:pt x="8844" y="13888"/>
                  <a:pt x="8847" y="13898"/>
                </a:cubicBezTo>
                <a:lnTo>
                  <a:pt x="8851" y="13905"/>
                </a:lnTo>
                <a:cubicBezTo>
                  <a:pt x="8854" y="13912"/>
                  <a:pt x="8858" y="13919"/>
                  <a:pt x="8861" y="13926"/>
                </a:cubicBezTo>
                <a:lnTo>
                  <a:pt x="8865" y="13937"/>
                </a:lnTo>
                <a:cubicBezTo>
                  <a:pt x="8865" y="13944"/>
                  <a:pt x="8868" y="13951"/>
                  <a:pt x="8868" y="13958"/>
                </a:cubicBezTo>
                <a:cubicBezTo>
                  <a:pt x="8868" y="13965"/>
                  <a:pt x="8868" y="13965"/>
                  <a:pt x="8868" y="13968"/>
                </a:cubicBezTo>
                <a:cubicBezTo>
                  <a:pt x="8868" y="13975"/>
                  <a:pt x="8868" y="13982"/>
                  <a:pt x="8868" y="13986"/>
                </a:cubicBezTo>
                <a:lnTo>
                  <a:pt x="8868" y="13996"/>
                </a:lnTo>
                <a:cubicBezTo>
                  <a:pt x="8868" y="14007"/>
                  <a:pt x="8868" y="14014"/>
                  <a:pt x="8865" y="14024"/>
                </a:cubicBezTo>
                <a:cubicBezTo>
                  <a:pt x="8851" y="14080"/>
                  <a:pt x="8809" y="14126"/>
                  <a:pt x="8756" y="14150"/>
                </a:cubicBezTo>
                <a:cubicBezTo>
                  <a:pt x="8756" y="14150"/>
                  <a:pt x="8753" y="14154"/>
                  <a:pt x="8753" y="14154"/>
                </a:cubicBezTo>
                <a:cubicBezTo>
                  <a:pt x="8760" y="14196"/>
                  <a:pt x="8774" y="14234"/>
                  <a:pt x="8795" y="14269"/>
                </a:cubicBezTo>
                <a:cubicBezTo>
                  <a:pt x="8851" y="14389"/>
                  <a:pt x="8935" y="14564"/>
                  <a:pt x="8886" y="14781"/>
                </a:cubicBezTo>
                <a:lnTo>
                  <a:pt x="8886" y="14784"/>
                </a:lnTo>
                <a:cubicBezTo>
                  <a:pt x="8851" y="14942"/>
                  <a:pt x="8826" y="15057"/>
                  <a:pt x="8851" y="15092"/>
                </a:cubicBezTo>
                <a:cubicBezTo>
                  <a:pt x="8872" y="15110"/>
                  <a:pt x="8893" y="15120"/>
                  <a:pt x="8917" y="15124"/>
                </a:cubicBezTo>
                <a:cubicBezTo>
                  <a:pt x="8980" y="15134"/>
                  <a:pt x="9043" y="15141"/>
                  <a:pt x="9106" y="15145"/>
                </a:cubicBezTo>
                <a:cubicBezTo>
                  <a:pt x="9204" y="15145"/>
                  <a:pt x="9306" y="15162"/>
                  <a:pt x="9404" y="15190"/>
                </a:cubicBezTo>
                <a:cubicBezTo>
                  <a:pt x="9421" y="15197"/>
                  <a:pt x="9439" y="15204"/>
                  <a:pt x="9453" y="15208"/>
                </a:cubicBezTo>
                <a:cubicBezTo>
                  <a:pt x="9477" y="15216"/>
                  <a:pt x="9490" y="15220"/>
                  <a:pt x="9501" y="15220"/>
                </a:cubicBezTo>
                <a:cubicBezTo>
                  <a:pt x="9513" y="15220"/>
                  <a:pt x="9523" y="15214"/>
                  <a:pt x="9544" y="15201"/>
                </a:cubicBezTo>
                <a:cubicBezTo>
                  <a:pt x="9561" y="15190"/>
                  <a:pt x="9586" y="15183"/>
                  <a:pt x="9610" y="15180"/>
                </a:cubicBezTo>
                <a:cubicBezTo>
                  <a:pt x="9624" y="15180"/>
                  <a:pt x="9642" y="15183"/>
                  <a:pt x="9659" y="15187"/>
                </a:cubicBezTo>
                <a:cubicBezTo>
                  <a:pt x="9666" y="15187"/>
                  <a:pt x="9673" y="15190"/>
                  <a:pt x="9680" y="15194"/>
                </a:cubicBezTo>
                <a:cubicBezTo>
                  <a:pt x="9789" y="15236"/>
                  <a:pt x="9890" y="15393"/>
                  <a:pt x="9957" y="15533"/>
                </a:cubicBezTo>
                <a:cubicBezTo>
                  <a:pt x="9981" y="15586"/>
                  <a:pt x="10002" y="15642"/>
                  <a:pt x="10020" y="15701"/>
                </a:cubicBezTo>
                <a:cubicBezTo>
                  <a:pt x="10072" y="15897"/>
                  <a:pt x="10181" y="16181"/>
                  <a:pt x="10233" y="16254"/>
                </a:cubicBezTo>
                <a:lnTo>
                  <a:pt x="10275" y="16230"/>
                </a:lnTo>
                <a:cubicBezTo>
                  <a:pt x="10346" y="16190"/>
                  <a:pt x="10447" y="16132"/>
                  <a:pt x="10561" y="16132"/>
                </a:cubicBezTo>
                <a:cubicBezTo>
                  <a:pt x="10588" y="16132"/>
                  <a:pt x="10615" y="16135"/>
                  <a:pt x="10643" y="16142"/>
                </a:cubicBezTo>
                <a:cubicBezTo>
                  <a:pt x="10664" y="16149"/>
                  <a:pt x="10689" y="16156"/>
                  <a:pt x="10706" y="16167"/>
                </a:cubicBezTo>
                <a:cubicBezTo>
                  <a:pt x="10713" y="16170"/>
                  <a:pt x="10720" y="16174"/>
                  <a:pt x="10724" y="16177"/>
                </a:cubicBezTo>
                <a:cubicBezTo>
                  <a:pt x="10755" y="16202"/>
                  <a:pt x="10780" y="16230"/>
                  <a:pt x="10794" y="16265"/>
                </a:cubicBezTo>
                <a:cubicBezTo>
                  <a:pt x="10843" y="16401"/>
                  <a:pt x="10797" y="16629"/>
                  <a:pt x="10748" y="16867"/>
                </a:cubicBezTo>
                <a:cubicBezTo>
                  <a:pt x="10727" y="16965"/>
                  <a:pt x="10706" y="17060"/>
                  <a:pt x="10699" y="17137"/>
                </a:cubicBezTo>
                <a:lnTo>
                  <a:pt x="10738" y="17137"/>
                </a:lnTo>
                <a:cubicBezTo>
                  <a:pt x="10752" y="17136"/>
                  <a:pt x="10767" y="17136"/>
                  <a:pt x="10781" y="17136"/>
                </a:cubicBezTo>
                <a:cubicBezTo>
                  <a:pt x="10853" y="17136"/>
                  <a:pt x="10923" y="17143"/>
                  <a:pt x="10993" y="17158"/>
                </a:cubicBezTo>
                <a:lnTo>
                  <a:pt x="11000" y="17161"/>
                </a:lnTo>
                <a:lnTo>
                  <a:pt x="11007" y="17165"/>
                </a:lnTo>
                <a:lnTo>
                  <a:pt x="11014" y="17168"/>
                </a:lnTo>
                <a:cubicBezTo>
                  <a:pt x="11158" y="17238"/>
                  <a:pt x="11189" y="17875"/>
                  <a:pt x="11154" y="18057"/>
                </a:cubicBezTo>
                <a:lnTo>
                  <a:pt x="11154" y="18061"/>
                </a:lnTo>
                <a:cubicBezTo>
                  <a:pt x="11151" y="18071"/>
                  <a:pt x="11147" y="18078"/>
                  <a:pt x="11147" y="18085"/>
                </a:cubicBezTo>
                <a:cubicBezTo>
                  <a:pt x="11109" y="18180"/>
                  <a:pt x="10972" y="18243"/>
                  <a:pt x="10755" y="18341"/>
                </a:cubicBezTo>
                <a:cubicBezTo>
                  <a:pt x="10650" y="18379"/>
                  <a:pt x="10552" y="18428"/>
                  <a:pt x="10457" y="18484"/>
                </a:cubicBezTo>
                <a:cubicBezTo>
                  <a:pt x="10265" y="18611"/>
                  <a:pt x="9768" y="19076"/>
                  <a:pt x="9530" y="19461"/>
                </a:cubicBezTo>
                <a:cubicBezTo>
                  <a:pt x="9502" y="19503"/>
                  <a:pt x="9474" y="19549"/>
                  <a:pt x="9442" y="19591"/>
                </a:cubicBezTo>
                <a:cubicBezTo>
                  <a:pt x="9358" y="19703"/>
                  <a:pt x="9267" y="19808"/>
                  <a:pt x="9169" y="19909"/>
                </a:cubicBezTo>
                <a:lnTo>
                  <a:pt x="9155" y="19923"/>
                </a:lnTo>
                <a:lnTo>
                  <a:pt x="9162" y="19923"/>
                </a:lnTo>
                <a:lnTo>
                  <a:pt x="9173" y="19920"/>
                </a:lnTo>
                <a:lnTo>
                  <a:pt x="9180" y="19916"/>
                </a:lnTo>
                <a:lnTo>
                  <a:pt x="9197" y="19913"/>
                </a:lnTo>
                <a:lnTo>
                  <a:pt x="9204" y="19913"/>
                </a:lnTo>
                <a:lnTo>
                  <a:pt x="9222" y="19909"/>
                </a:lnTo>
                <a:lnTo>
                  <a:pt x="9225" y="19909"/>
                </a:lnTo>
                <a:cubicBezTo>
                  <a:pt x="9243" y="19907"/>
                  <a:pt x="9260" y="19904"/>
                  <a:pt x="9277" y="19904"/>
                </a:cubicBezTo>
                <a:cubicBezTo>
                  <a:pt x="9284" y="19904"/>
                  <a:pt x="9292" y="19905"/>
                  <a:pt x="9299" y="19906"/>
                </a:cubicBezTo>
                <a:lnTo>
                  <a:pt x="9341" y="19906"/>
                </a:lnTo>
                <a:lnTo>
                  <a:pt x="9358" y="19913"/>
                </a:lnTo>
                <a:lnTo>
                  <a:pt x="9376" y="19916"/>
                </a:lnTo>
                <a:lnTo>
                  <a:pt x="9393" y="19920"/>
                </a:lnTo>
                <a:lnTo>
                  <a:pt x="9411" y="19927"/>
                </a:lnTo>
                <a:lnTo>
                  <a:pt x="9432" y="19934"/>
                </a:lnTo>
                <a:lnTo>
                  <a:pt x="9449" y="19941"/>
                </a:lnTo>
                <a:lnTo>
                  <a:pt x="9470" y="19951"/>
                </a:lnTo>
                <a:lnTo>
                  <a:pt x="9488" y="19962"/>
                </a:lnTo>
                <a:lnTo>
                  <a:pt x="9509" y="19972"/>
                </a:lnTo>
                <a:lnTo>
                  <a:pt x="9530" y="19990"/>
                </a:lnTo>
                <a:lnTo>
                  <a:pt x="9551" y="20000"/>
                </a:lnTo>
                <a:lnTo>
                  <a:pt x="9572" y="20021"/>
                </a:lnTo>
                <a:lnTo>
                  <a:pt x="9589" y="20035"/>
                </a:lnTo>
                <a:cubicBezTo>
                  <a:pt x="9600" y="20042"/>
                  <a:pt x="9607" y="20053"/>
                  <a:pt x="9617" y="20063"/>
                </a:cubicBezTo>
                <a:lnTo>
                  <a:pt x="9631" y="20077"/>
                </a:lnTo>
                <a:cubicBezTo>
                  <a:pt x="9645" y="20091"/>
                  <a:pt x="9659" y="20105"/>
                  <a:pt x="9677" y="20123"/>
                </a:cubicBezTo>
                <a:cubicBezTo>
                  <a:pt x="9750" y="20214"/>
                  <a:pt x="9810" y="20315"/>
                  <a:pt x="9852" y="20424"/>
                </a:cubicBezTo>
                <a:cubicBezTo>
                  <a:pt x="9859" y="20438"/>
                  <a:pt x="9866" y="20455"/>
                  <a:pt x="9869" y="20466"/>
                </a:cubicBezTo>
                <a:cubicBezTo>
                  <a:pt x="9880" y="20459"/>
                  <a:pt x="9887" y="20448"/>
                  <a:pt x="9894" y="20438"/>
                </a:cubicBezTo>
                <a:cubicBezTo>
                  <a:pt x="9936" y="20389"/>
                  <a:pt x="9992" y="20319"/>
                  <a:pt x="10072" y="20319"/>
                </a:cubicBezTo>
                <a:lnTo>
                  <a:pt x="10076" y="20319"/>
                </a:lnTo>
                <a:cubicBezTo>
                  <a:pt x="10132" y="20319"/>
                  <a:pt x="10184" y="20354"/>
                  <a:pt x="10230" y="20424"/>
                </a:cubicBezTo>
                <a:cubicBezTo>
                  <a:pt x="10314" y="20539"/>
                  <a:pt x="10489" y="20648"/>
                  <a:pt x="10626" y="20732"/>
                </a:cubicBezTo>
                <a:cubicBezTo>
                  <a:pt x="10703" y="20774"/>
                  <a:pt x="10776" y="20827"/>
                  <a:pt x="10839" y="20886"/>
                </a:cubicBezTo>
                <a:cubicBezTo>
                  <a:pt x="10871" y="20914"/>
                  <a:pt x="10902" y="20935"/>
                  <a:pt x="10937" y="20956"/>
                </a:cubicBezTo>
                <a:cubicBezTo>
                  <a:pt x="11060" y="21033"/>
                  <a:pt x="11224" y="21138"/>
                  <a:pt x="11224" y="21359"/>
                </a:cubicBezTo>
                <a:cubicBezTo>
                  <a:pt x="11224" y="21404"/>
                  <a:pt x="11217" y="21460"/>
                  <a:pt x="11214" y="21523"/>
                </a:cubicBezTo>
                <a:cubicBezTo>
                  <a:pt x="11214" y="21541"/>
                  <a:pt x="11210" y="21558"/>
                  <a:pt x="11207" y="21576"/>
                </a:cubicBezTo>
                <a:lnTo>
                  <a:pt x="11207" y="21586"/>
                </a:lnTo>
                <a:cubicBezTo>
                  <a:pt x="11207" y="21604"/>
                  <a:pt x="11207" y="21625"/>
                  <a:pt x="11203" y="21642"/>
                </a:cubicBezTo>
                <a:lnTo>
                  <a:pt x="11203" y="21653"/>
                </a:lnTo>
                <a:cubicBezTo>
                  <a:pt x="11203" y="21674"/>
                  <a:pt x="11200" y="21695"/>
                  <a:pt x="11200" y="21716"/>
                </a:cubicBezTo>
                <a:lnTo>
                  <a:pt x="11200" y="21719"/>
                </a:lnTo>
                <a:lnTo>
                  <a:pt x="11200" y="21775"/>
                </a:lnTo>
                <a:lnTo>
                  <a:pt x="11200" y="21786"/>
                </a:lnTo>
                <a:lnTo>
                  <a:pt x="11200" y="21845"/>
                </a:lnTo>
                <a:lnTo>
                  <a:pt x="11200" y="21859"/>
                </a:lnTo>
                <a:cubicBezTo>
                  <a:pt x="11200" y="21880"/>
                  <a:pt x="11203" y="21901"/>
                  <a:pt x="11207" y="21919"/>
                </a:cubicBezTo>
                <a:lnTo>
                  <a:pt x="11207" y="21929"/>
                </a:lnTo>
                <a:cubicBezTo>
                  <a:pt x="11210" y="21947"/>
                  <a:pt x="11214" y="21964"/>
                  <a:pt x="11217" y="21985"/>
                </a:cubicBezTo>
                <a:lnTo>
                  <a:pt x="11217" y="21996"/>
                </a:lnTo>
                <a:cubicBezTo>
                  <a:pt x="11221" y="22013"/>
                  <a:pt x="11224" y="22034"/>
                  <a:pt x="11231" y="22055"/>
                </a:cubicBezTo>
                <a:lnTo>
                  <a:pt x="11231" y="22059"/>
                </a:lnTo>
                <a:cubicBezTo>
                  <a:pt x="11291" y="21992"/>
                  <a:pt x="11357" y="21933"/>
                  <a:pt x="11427" y="21884"/>
                </a:cubicBezTo>
                <a:cubicBezTo>
                  <a:pt x="11637" y="21733"/>
                  <a:pt x="11669" y="21632"/>
                  <a:pt x="11714" y="21488"/>
                </a:cubicBezTo>
                <a:cubicBezTo>
                  <a:pt x="11742" y="21397"/>
                  <a:pt x="11777" y="21310"/>
                  <a:pt x="11819" y="21226"/>
                </a:cubicBezTo>
                <a:cubicBezTo>
                  <a:pt x="11865" y="21142"/>
                  <a:pt x="11896" y="21047"/>
                  <a:pt x="11907" y="20953"/>
                </a:cubicBezTo>
                <a:cubicBezTo>
                  <a:pt x="11924" y="20795"/>
                  <a:pt x="12001" y="20648"/>
                  <a:pt x="12124" y="20543"/>
                </a:cubicBezTo>
                <a:cubicBezTo>
                  <a:pt x="12229" y="20441"/>
                  <a:pt x="12225" y="20368"/>
                  <a:pt x="12222" y="20280"/>
                </a:cubicBezTo>
                <a:cubicBezTo>
                  <a:pt x="12218" y="20172"/>
                  <a:pt x="12215" y="20049"/>
                  <a:pt x="12432" y="19948"/>
                </a:cubicBezTo>
                <a:cubicBezTo>
                  <a:pt x="12503" y="19915"/>
                  <a:pt x="12563" y="19898"/>
                  <a:pt x="12613" y="19898"/>
                </a:cubicBezTo>
                <a:cubicBezTo>
                  <a:pt x="12665" y="19898"/>
                  <a:pt x="12705" y="19916"/>
                  <a:pt x="12733" y="19951"/>
                </a:cubicBezTo>
                <a:cubicBezTo>
                  <a:pt x="12852" y="20105"/>
                  <a:pt x="12604" y="20445"/>
                  <a:pt x="12523" y="20546"/>
                </a:cubicBezTo>
                <a:cubicBezTo>
                  <a:pt x="12491" y="20589"/>
                  <a:pt x="12460" y="20624"/>
                  <a:pt x="12435" y="20659"/>
                </a:cubicBezTo>
                <a:lnTo>
                  <a:pt x="12470" y="20634"/>
                </a:lnTo>
                <a:cubicBezTo>
                  <a:pt x="12768" y="20413"/>
                  <a:pt x="12905" y="20119"/>
                  <a:pt x="13066" y="19780"/>
                </a:cubicBezTo>
                <a:cubicBezTo>
                  <a:pt x="13094" y="19717"/>
                  <a:pt x="13125" y="19654"/>
                  <a:pt x="13153" y="19591"/>
                </a:cubicBezTo>
                <a:cubicBezTo>
                  <a:pt x="13353" y="19181"/>
                  <a:pt x="13524" y="19003"/>
                  <a:pt x="13748" y="18971"/>
                </a:cubicBezTo>
                <a:cubicBezTo>
                  <a:pt x="13825" y="18961"/>
                  <a:pt x="13888" y="18737"/>
                  <a:pt x="13850" y="18253"/>
                </a:cubicBezTo>
                <a:cubicBezTo>
                  <a:pt x="13843" y="18173"/>
                  <a:pt x="13832" y="18096"/>
                  <a:pt x="13822" y="18019"/>
                </a:cubicBezTo>
                <a:cubicBezTo>
                  <a:pt x="13790" y="17791"/>
                  <a:pt x="13759" y="17574"/>
                  <a:pt x="13871" y="17399"/>
                </a:cubicBezTo>
                <a:cubicBezTo>
                  <a:pt x="13913" y="17333"/>
                  <a:pt x="13934" y="17252"/>
                  <a:pt x="13934" y="17175"/>
                </a:cubicBezTo>
                <a:cubicBezTo>
                  <a:pt x="13937" y="17091"/>
                  <a:pt x="13944" y="16969"/>
                  <a:pt x="14098" y="16969"/>
                </a:cubicBezTo>
                <a:cubicBezTo>
                  <a:pt x="14238" y="16969"/>
                  <a:pt x="14508" y="16703"/>
                  <a:pt x="14743" y="16468"/>
                </a:cubicBezTo>
                <a:cubicBezTo>
                  <a:pt x="15023" y="16188"/>
                  <a:pt x="15212" y="16156"/>
                  <a:pt x="15499" y="16132"/>
                </a:cubicBezTo>
                <a:cubicBezTo>
                  <a:pt x="15618" y="16121"/>
                  <a:pt x="15628" y="16104"/>
                  <a:pt x="15639" y="16079"/>
                </a:cubicBezTo>
                <a:cubicBezTo>
                  <a:pt x="15667" y="16020"/>
                  <a:pt x="15723" y="15974"/>
                  <a:pt x="15789" y="15964"/>
                </a:cubicBezTo>
                <a:cubicBezTo>
                  <a:pt x="15908" y="15932"/>
                  <a:pt x="16003" y="15838"/>
                  <a:pt x="16094" y="15747"/>
                </a:cubicBezTo>
                <a:cubicBezTo>
                  <a:pt x="16125" y="15715"/>
                  <a:pt x="16157" y="15684"/>
                  <a:pt x="16188" y="15656"/>
                </a:cubicBezTo>
                <a:cubicBezTo>
                  <a:pt x="16241" y="15607"/>
                  <a:pt x="16329" y="15591"/>
                  <a:pt x="16439" y="15591"/>
                </a:cubicBezTo>
                <a:cubicBezTo>
                  <a:pt x="16544" y="15591"/>
                  <a:pt x="16668" y="15605"/>
                  <a:pt x="16801" y="15621"/>
                </a:cubicBezTo>
                <a:cubicBezTo>
                  <a:pt x="16913" y="15635"/>
                  <a:pt x="17029" y="15645"/>
                  <a:pt x="17141" y="15649"/>
                </a:cubicBezTo>
                <a:lnTo>
                  <a:pt x="17235" y="15649"/>
                </a:lnTo>
                <a:cubicBezTo>
                  <a:pt x="17257" y="15649"/>
                  <a:pt x="17279" y="15649"/>
                  <a:pt x="17300" y="15649"/>
                </a:cubicBezTo>
                <a:cubicBezTo>
                  <a:pt x="17415" y="15649"/>
                  <a:pt x="17511" y="15646"/>
                  <a:pt x="17543" y="15614"/>
                </a:cubicBezTo>
                <a:cubicBezTo>
                  <a:pt x="17557" y="15596"/>
                  <a:pt x="17564" y="15579"/>
                  <a:pt x="17561" y="15558"/>
                </a:cubicBezTo>
                <a:cubicBezTo>
                  <a:pt x="17561" y="15337"/>
                  <a:pt x="17722" y="15162"/>
                  <a:pt x="17928" y="15162"/>
                </a:cubicBezTo>
                <a:cubicBezTo>
                  <a:pt x="18051" y="15162"/>
                  <a:pt x="18103" y="15155"/>
                  <a:pt x="18103" y="14938"/>
                </a:cubicBezTo>
                <a:cubicBezTo>
                  <a:pt x="18103" y="14686"/>
                  <a:pt x="18180" y="14515"/>
                  <a:pt x="18348" y="14389"/>
                </a:cubicBezTo>
                <a:cubicBezTo>
                  <a:pt x="18443" y="14318"/>
                  <a:pt x="18481" y="14168"/>
                  <a:pt x="18513" y="14031"/>
                </a:cubicBezTo>
                <a:cubicBezTo>
                  <a:pt x="18523" y="13989"/>
                  <a:pt x="18530" y="13951"/>
                  <a:pt x="18544" y="13912"/>
                </a:cubicBezTo>
                <a:cubicBezTo>
                  <a:pt x="18562" y="13842"/>
                  <a:pt x="18614" y="13790"/>
                  <a:pt x="18681" y="13765"/>
                </a:cubicBezTo>
                <a:cubicBezTo>
                  <a:pt x="18726" y="13741"/>
                  <a:pt x="18747" y="13730"/>
                  <a:pt x="18747" y="13639"/>
                </a:cubicBezTo>
                <a:cubicBezTo>
                  <a:pt x="18751" y="13510"/>
                  <a:pt x="18768" y="13384"/>
                  <a:pt x="18793" y="13258"/>
                </a:cubicBezTo>
                <a:cubicBezTo>
                  <a:pt x="18814" y="13163"/>
                  <a:pt x="18828" y="13069"/>
                  <a:pt x="18832" y="12974"/>
                </a:cubicBezTo>
                <a:cubicBezTo>
                  <a:pt x="18832" y="12827"/>
                  <a:pt x="18933" y="12775"/>
                  <a:pt x="19007" y="12733"/>
                </a:cubicBezTo>
                <a:cubicBezTo>
                  <a:pt x="19052" y="12715"/>
                  <a:pt x="19091" y="12684"/>
                  <a:pt x="19122" y="12645"/>
                </a:cubicBezTo>
                <a:cubicBezTo>
                  <a:pt x="19143" y="12610"/>
                  <a:pt x="19140" y="12568"/>
                  <a:pt x="19129" y="12484"/>
                </a:cubicBezTo>
                <a:cubicBezTo>
                  <a:pt x="19101" y="12316"/>
                  <a:pt x="19115" y="12141"/>
                  <a:pt x="19175" y="11980"/>
                </a:cubicBezTo>
                <a:cubicBezTo>
                  <a:pt x="19259" y="11742"/>
                  <a:pt x="19231" y="11507"/>
                  <a:pt x="19203" y="11280"/>
                </a:cubicBezTo>
                <a:cubicBezTo>
                  <a:pt x="19185" y="11164"/>
                  <a:pt x="19175" y="11049"/>
                  <a:pt x="19171" y="10933"/>
                </a:cubicBezTo>
                <a:cubicBezTo>
                  <a:pt x="19171" y="10562"/>
                  <a:pt x="19171" y="10212"/>
                  <a:pt x="19315" y="10082"/>
                </a:cubicBezTo>
                <a:cubicBezTo>
                  <a:pt x="19353" y="10047"/>
                  <a:pt x="19360" y="10026"/>
                  <a:pt x="19360" y="10023"/>
                </a:cubicBezTo>
                <a:cubicBezTo>
                  <a:pt x="19357" y="10019"/>
                  <a:pt x="19357" y="10005"/>
                  <a:pt x="19290" y="9974"/>
                </a:cubicBezTo>
                <a:cubicBezTo>
                  <a:pt x="19227" y="9946"/>
                  <a:pt x="19199" y="9872"/>
                  <a:pt x="19227" y="9809"/>
                </a:cubicBezTo>
                <a:cubicBezTo>
                  <a:pt x="19254" y="9737"/>
                  <a:pt x="19323" y="9690"/>
                  <a:pt x="19400" y="9690"/>
                </a:cubicBezTo>
                <a:cubicBezTo>
                  <a:pt x="19412" y="9690"/>
                  <a:pt x="19425" y="9692"/>
                  <a:pt x="19437" y="9694"/>
                </a:cubicBezTo>
                <a:cubicBezTo>
                  <a:pt x="19476" y="9708"/>
                  <a:pt x="19511" y="9732"/>
                  <a:pt x="19542" y="9760"/>
                </a:cubicBezTo>
                <a:cubicBezTo>
                  <a:pt x="19594" y="9803"/>
                  <a:pt x="19630" y="9828"/>
                  <a:pt x="19667" y="9828"/>
                </a:cubicBezTo>
                <a:cubicBezTo>
                  <a:pt x="19685" y="9828"/>
                  <a:pt x="19704" y="9822"/>
                  <a:pt x="19724" y="9809"/>
                </a:cubicBezTo>
                <a:cubicBezTo>
                  <a:pt x="19843" y="9736"/>
                  <a:pt x="19980" y="9386"/>
                  <a:pt x="20088" y="9106"/>
                </a:cubicBezTo>
                <a:lnTo>
                  <a:pt x="20134" y="8994"/>
                </a:lnTo>
                <a:cubicBezTo>
                  <a:pt x="20249" y="8696"/>
                  <a:pt x="20435" y="8637"/>
                  <a:pt x="20585" y="8591"/>
                </a:cubicBezTo>
                <a:cubicBezTo>
                  <a:pt x="20620" y="8581"/>
                  <a:pt x="20655" y="8570"/>
                  <a:pt x="20690" y="8556"/>
                </a:cubicBezTo>
                <a:cubicBezTo>
                  <a:pt x="20820" y="8500"/>
                  <a:pt x="21181" y="8126"/>
                  <a:pt x="21419" y="7513"/>
                </a:cubicBezTo>
                <a:cubicBezTo>
                  <a:pt x="21601" y="7040"/>
                  <a:pt x="21471" y="6571"/>
                  <a:pt x="21366" y="6193"/>
                </a:cubicBezTo>
                <a:cubicBezTo>
                  <a:pt x="21345" y="6113"/>
                  <a:pt x="21324" y="6035"/>
                  <a:pt x="21307" y="5965"/>
                </a:cubicBezTo>
                <a:cubicBezTo>
                  <a:pt x="21250" y="5726"/>
                  <a:pt x="21198" y="5684"/>
                  <a:pt x="21091" y="5684"/>
                </a:cubicBezTo>
                <a:cubicBezTo>
                  <a:pt x="21065" y="5684"/>
                  <a:pt x="21035" y="5686"/>
                  <a:pt x="21002" y="5689"/>
                </a:cubicBezTo>
                <a:cubicBezTo>
                  <a:pt x="20971" y="5692"/>
                  <a:pt x="20939" y="5696"/>
                  <a:pt x="20901" y="5699"/>
                </a:cubicBezTo>
                <a:cubicBezTo>
                  <a:pt x="20883" y="5700"/>
                  <a:pt x="20866" y="5701"/>
                  <a:pt x="20849" y="5701"/>
                </a:cubicBezTo>
                <a:cubicBezTo>
                  <a:pt x="20427" y="5701"/>
                  <a:pt x="19986" y="5456"/>
                  <a:pt x="19539" y="4975"/>
                </a:cubicBezTo>
                <a:cubicBezTo>
                  <a:pt x="19146" y="4547"/>
                  <a:pt x="18764" y="4431"/>
                  <a:pt x="18442" y="4431"/>
                </a:cubicBezTo>
                <a:cubicBezTo>
                  <a:pt x="18279" y="4431"/>
                  <a:pt x="18131" y="4461"/>
                  <a:pt x="18005" y="4495"/>
                </a:cubicBezTo>
                <a:cubicBezTo>
                  <a:pt x="17940" y="4513"/>
                  <a:pt x="17874" y="4520"/>
                  <a:pt x="17809" y="4520"/>
                </a:cubicBezTo>
                <a:cubicBezTo>
                  <a:pt x="17576" y="4520"/>
                  <a:pt x="17351" y="4423"/>
                  <a:pt x="17165" y="4341"/>
                </a:cubicBezTo>
                <a:cubicBezTo>
                  <a:pt x="17078" y="4303"/>
                  <a:pt x="16987" y="4268"/>
                  <a:pt x="16892" y="4243"/>
                </a:cubicBezTo>
                <a:cubicBezTo>
                  <a:pt x="16875" y="4239"/>
                  <a:pt x="16858" y="4237"/>
                  <a:pt x="16840" y="4237"/>
                </a:cubicBezTo>
                <a:cubicBezTo>
                  <a:pt x="16712" y="4237"/>
                  <a:pt x="16578" y="4343"/>
                  <a:pt x="16454" y="4436"/>
                </a:cubicBezTo>
                <a:cubicBezTo>
                  <a:pt x="16384" y="4499"/>
                  <a:pt x="16304" y="4551"/>
                  <a:pt x="16216" y="4590"/>
                </a:cubicBezTo>
                <a:cubicBezTo>
                  <a:pt x="16192" y="4600"/>
                  <a:pt x="16171" y="4604"/>
                  <a:pt x="16152" y="4604"/>
                </a:cubicBezTo>
                <a:cubicBezTo>
                  <a:pt x="16124" y="4604"/>
                  <a:pt x="16102" y="4594"/>
                  <a:pt x="16083" y="4576"/>
                </a:cubicBezTo>
                <a:cubicBezTo>
                  <a:pt x="16034" y="4520"/>
                  <a:pt x="16069" y="4443"/>
                  <a:pt x="16132" y="4310"/>
                </a:cubicBezTo>
                <a:cubicBezTo>
                  <a:pt x="16174" y="4212"/>
                  <a:pt x="16230" y="4089"/>
                  <a:pt x="16237" y="4002"/>
                </a:cubicBezTo>
                <a:cubicBezTo>
                  <a:pt x="16237" y="3949"/>
                  <a:pt x="16157" y="3746"/>
                  <a:pt x="14991" y="3291"/>
                </a:cubicBezTo>
                <a:cubicBezTo>
                  <a:pt x="14809" y="3219"/>
                  <a:pt x="14657" y="3183"/>
                  <a:pt x="14543" y="3183"/>
                </a:cubicBezTo>
                <a:cubicBezTo>
                  <a:pt x="14473" y="3183"/>
                  <a:pt x="14416" y="3196"/>
                  <a:pt x="14375" y="3224"/>
                </a:cubicBezTo>
                <a:cubicBezTo>
                  <a:pt x="14312" y="3266"/>
                  <a:pt x="14280" y="3350"/>
                  <a:pt x="14280" y="3473"/>
                </a:cubicBezTo>
                <a:cubicBezTo>
                  <a:pt x="14280" y="3546"/>
                  <a:pt x="14273" y="3623"/>
                  <a:pt x="14221" y="3658"/>
                </a:cubicBezTo>
                <a:cubicBezTo>
                  <a:pt x="14200" y="3675"/>
                  <a:pt x="14179" y="3680"/>
                  <a:pt x="14158" y="3680"/>
                </a:cubicBezTo>
                <a:cubicBezTo>
                  <a:pt x="14129" y="3680"/>
                  <a:pt x="14102" y="3670"/>
                  <a:pt x="14077" y="3662"/>
                </a:cubicBezTo>
                <a:cubicBezTo>
                  <a:pt x="14052" y="3654"/>
                  <a:pt x="14029" y="3646"/>
                  <a:pt x="14008" y="3646"/>
                </a:cubicBezTo>
                <a:cubicBezTo>
                  <a:pt x="13967" y="3646"/>
                  <a:pt x="13930" y="3673"/>
                  <a:pt x="13888" y="3767"/>
                </a:cubicBezTo>
                <a:cubicBezTo>
                  <a:pt x="13791" y="3983"/>
                  <a:pt x="13656" y="4006"/>
                  <a:pt x="13595" y="4006"/>
                </a:cubicBezTo>
                <a:cubicBezTo>
                  <a:pt x="13588" y="4006"/>
                  <a:pt x="13582" y="4005"/>
                  <a:pt x="13577" y="4005"/>
                </a:cubicBezTo>
                <a:cubicBezTo>
                  <a:pt x="13500" y="3998"/>
                  <a:pt x="13437" y="3949"/>
                  <a:pt x="13419" y="3875"/>
                </a:cubicBezTo>
                <a:cubicBezTo>
                  <a:pt x="13405" y="3805"/>
                  <a:pt x="13440" y="3739"/>
                  <a:pt x="13517" y="3693"/>
                </a:cubicBezTo>
                <a:cubicBezTo>
                  <a:pt x="13696" y="3588"/>
                  <a:pt x="13885" y="3333"/>
                  <a:pt x="13958" y="3102"/>
                </a:cubicBezTo>
                <a:cubicBezTo>
                  <a:pt x="13965" y="3088"/>
                  <a:pt x="13955" y="3070"/>
                  <a:pt x="13934" y="3049"/>
                </a:cubicBezTo>
                <a:cubicBezTo>
                  <a:pt x="13813" y="2936"/>
                  <a:pt x="13454" y="2855"/>
                  <a:pt x="13184" y="2855"/>
                </a:cubicBezTo>
                <a:cubicBezTo>
                  <a:pt x="13088" y="2855"/>
                  <a:pt x="13002" y="2865"/>
                  <a:pt x="12943" y="2888"/>
                </a:cubicBezTo>
                <a:cubicBezTo>
                  <a:pt x="12831" y="2934"/>
                  <a:pt x="12807" y="3028"/>
                  <a:pt x="12782" y="3151"/>
                </a:cubicBezTo>
                <a:cubicBezTo>
                  <a:pt x="12768" y="3228"/>
                  <a:pt x="12758" y="3301"/>
                  <a:pt x="12691" y="3333"/>
                </a:cubicBezTo>
                <a:cubicBezTo>
                  <a:pt x="12672" y="3339"/>
                  <a:pt x="12653" y="3342"/>
                  <a:pt x="12634" y="3342"/>
                </a:cubicBezTo>
                <a:cubicBezTo>
                  <a:pt x="12599" y="3342"/>
                  <a:pt x="12565" y="3332"/>
                  <a:pt x="12533" y="3312"/>
                </a:cubicBezTo>
                <a:cubicBezTo>
                  <a:pt x="12414" y="3252"/>
                  <a:pt x="12358" y="3116"/>
                  <a:pt x="12400" y="2990"/>
                </a:cubicBezTo>
                <a:cubicBezTo>
                  <a:pt x="12438" y="2865"/>
                  <a:pt x="12559" y="2737"/>
                  <a:pt x="12699" y="2737"/>
                </a:cubicBezTo>
                <a:cubicBezTo>
                  <a:pt x="12705" y="2737"/>
                  <a:pt x="12710" y="2737"/>
                  <a:pt x="12716" y="2738"/>
                </a:cubicBezTo>
                <a:cubicBezTo>
                  <a:pt x="12717" y="2738"/>
                  <a:pt x="12719" y="2738"/>
                  <a:pt x="12721" y="2738"/>
                </a:cubicBezTo>
                <a:cubicBezTo>
                  <a:pt x="12772" y="2738"/>
                  <a:pt x="12932" y="2682"/>
                  <a:pt x="13199" y="2097"/>
                </a:cubicBezTo>
                <a:cubicBezTo>
                  <a:pt x="13258" y="1968"/>
                  <a:pt x="13202" y="1915"/>
                  <a:pt x="13017" y="1792"/>
                </a:cubicBezTo>
                <a:cubicBezTo>
                  <a:pt x="12922" y="1733"/>
                  <a:pt x="12838" y="1663"/>
                  <a:pt x="12761" y="1586"/>
                </a:cubicBezTo>
                <a:cubicBezTo>
                  <a:pt x="12646" y="1456"/>
                  <a:pt x="12600" y="1229"/>
                  <a:pt x="12555" y="1008"/>
                </a:cubicBezTo>
                <a:cubicBezTo>
                  <a:pt x="12523" y="840"/>
                  <a:pt x="12484" y="655"/>
                  <a:pt x="12421" y="578"/>
                </a:cubicBezTo>
                <a:lnTo>
                  <a:pt x="12418" y="581"/>
                </a:lnTo>
                <a:lnTo>
                  <a:pt x="12393" y="606"/>
                </a:lnTo>
                <a:lnTo>
                  <a:pt x="12372" y="630"/>
                </a:lnTo>
                <a:lnTo>
                  <a:pt x="12348" y="655"/>
                </a:lnTo>
                <a:lnTo>
                  <a:pt x="12323" y="679"/>
                </a:lnTo>
                <a:lnTo>
                  <a:pt x="12302" y="704"/>
                </a:lnTo>
                <a:lnTo>
                  <a:pt x="12278" y="732"/>
                </a:lnTo>
                <a:lnTo>
                  <a:pt x="12257" y="756"/>
                </a:lnTo>
                <a:lnTo>
                  <a:pt x="12229" y="784"/>
                </a:lnTo>
                <a:lnTo>
                  <a:pt x="12208" y="809"/>
                </a:lnTo>
                <a:lnTo>
                  <a:pt x="12183" y="837"/>
                </a:lnTo>
                <a:lnTo>
                  <a:pt x="12162" y="861"/>
                </a:lnTo>
                <a:lnTo>
                  <a:pt x="12138" y="893"/>
                </a:lnTo>
                <a:lnTo>
                  <a:pt x="12120" y="917"/>
                </a:lnTo>
                <a:lnTo>
                  <a:pt x="12096" y="945"/>
                </a:lnTo>
                <a:lnTo>
                  <a:pt x="12075" y="973"/>
                </a:lnTo>
                <a:lnTo>
                  <a:pt x="12054" y="1001"/>
                </a:lnTo>
                <a:lnTo>
                  <a:pt x="12036" y="1026"/>
                </a:lnTo>
                <a:lnTo>
                  <a:pt x="12015" y="1057"/>
                </a:lnTo>
                <a:lnTo>
                  <a:pt x="11998" y="1082"/>
                </a:lnTo>
                <a:lnTo>
                  <a:pt x="11977" y="1110"/>
                </a:lnTo>
                <a:lnTo>
                  <a:pt x="11959" y="1134"/>
                </a:lnTo>
                <a:lnTo>
                  <a:pt x="11942" y="1162"/>
                </a:lnTo>
                <a:lnTo>
                  <a:pt x="11928" y="1187"/>
                </a:lnTo>
                <a:lnTo>
                  <a:pt x="11910" y="1215"/>
                </a:lnTo>
                <a:lnTo>
                  <a:pt x="11900" y="1239"/>
                </a:lnTo>
                <a:cubicBezTo>
                  <a:pt x="11893" y="1250"/>
                  <a:pt x="11889" y="1257"/>
                  <a:pt x="11882" y="1267"/>
                </a:cubicBezTo>
                <a:lnTo>
                  <a:pt x="11872" y="1288"/>
                </a:lnTo>
                <a:cubicBezTo>
                  <a:pt x="11868" y="1299"/>
                  <a:pt x="11861" y="1309"/>
                  <a:pt x="11858" y="1320"/>
                </a:cubicBezTo>
                <a:lnTo>
                  <a:pt x="11851" y="1337"/>
                </a:lnTo>
                <a:cubicBezTo>
                  <a:pt x="11844" y="1351"/>
                  <a:pt x="11840" y="1369"/>
                  <a:pt x="11833" y="1383"/>
                </a:cubicBezTo>
                <a:cubicBezTo>
                  <a:pt x="11750" y="1639"/>
                  <a:pt x="11626" y="1645"/>
                  <a:pt x="11493" y="1645"/>
                </a:cubicBezTo>
                <a:cubicBezTo>
                  <a:pt x="11487" y="1645"/>
                  <a:pt x="11480" y="1645"/>
                  <a:pt x="11473" y="1645"/>
                </a:cubicBezTo>
                <a:lnTo>
                  <a:pt x="11417" y="1645"/>
                </a:lnTo>
                <a:cubicBezTo>
                  <a:pt x="11347" y="1645"/>
                  <a:pt x="11280" y="1652"/>
                  <a:pt x="11217" y="1673"/>
                </a:cubicBezTo>
                <a:cubicBezTo>
                  <a:pt x="11196" y="1680"/>
                  <a:pt x="11179" y="1684"/>
                  <a:pt x="11161" y="1691"/>
                </a:cubicBezTo>
                <a:lnTo>
                  <a:pt x="11151" y="1691"/>
                </a:lnTo>
                <a:cubicBezTo>
                  <a:pt x="11133" y="1694"/>
                  <a:pt x="11119" y="1698"/>
                  <a:pt x="11105" y="1701"/>
                </a:cubicBezTo>
                <a:lnTo>
                  <a:pt x="11095" y="1701"/>
                </a:lnTo>
                <a:cubicBezTo>
                  <a:pt x="11081" y="1705"/>
                  <a:pt x="11067" y="1705"/>
                  <a:pt x="11049" y="1705"/>
                </a:cubicBezTo>
                <a:lnTo>
                  <a:pt x="10990" y="1705"/>
                </a:lnTo>
                <a:cubicBezTo>
                  <a:pt x="10895" y="1705"/>
                  <a:pt x="10804" y="1673"/>
                  <a:pt x="10727" y="1614"/>
                </a:cubicBezTo>
                <a:lnTo>
                  <a:pt x="10724" y="1621"/>
                </a:lnTo>
                <a:lnTo>
                  <a:pt x="10682" y="1568"/>
                </a:lnTo>
                <a:cubicBezTo>
                  <a:pt x="10671" y="1558"/>
                  <a:pt x="10661" y="1547"/>
                  <a:pt x="10650" y="1537"/>
                </a:cubicBezTo>
                <a:lnTo>
                  <a:pt x="10636" y="1516"/>
                </a:lnTo>
                <a:cubicBezTo>
                  <a:pt x="10626" y="1505"/>
                  <a:pt x="10619" y="1491"/>
                  <a:pt x="10608" y="1481"/>
                </a:cubicBezTo>
                <a:cubicBezTo>
                  <a:pt x="10595" y="1458"/>
                  <a:pt x="10558" y="1451"/>
                  <a:pt x="10511" y="1451"/>
                </a:cubicBezTo>
                <a:cubicBezTo>
                  <a:pt x="10457" y="1451"/>
                  <a:pt x="10388" y="1461"/>
                  <a:pt x="10328" y="1470"/>
                </a:cubicBezTo>
                <a:cubicBezTo>
                  <a:pt x="10252" y="1485"/>
                  <a:pt x="10174" y="1492"/>
                  <a:pt x="10097" y="1492"/>
                </a:cubicBezTo>
                <a:cubicBezTo>
                  <a:pt x="10082" y="1492"/>
                  <a:pt x="10067" y="1492"/>
                  <a:pt x="10051" y="1491"/>
                </a:cubicBezTo>
                <a:cubicBezTo>
                  <a:pt x="10045" y="1491"/>
                  <a:pt x="10039" y="1491"/>
                  <a:pt x="10034" y="1491"/>
                </a:cubicBezTo>
                <a:cubicBezTo>
                  <a:pt x="10000" y="1491"/>
                  <a:pt x="9990" y="1506"/>
                  <a:pt x="9978" y="1600"/>
                </a:cubicBezTo>
                <a:cubicBezTo>
                  <a:pt x="9967" y="1673"/>
                  <a:pt x="9953" y="1778"/>
                  <a:pt x="9859" y="1831"/>
                </a:cubicBezTo>
                <a:cubicBezTo>
                  <a:pt x="9848" y="1834"/>
                  <a:pt x="9838" y="1838"/>
                  <a:pt x="9827" y="1841"/>
                </a:cubicBezTo>
                <a:lnTo>
                  <a:pt x="9817" y="1845"/>
                </a:lnTo>
                <a:lnTo>
                  <a:pt x="9796" y="1852"/>
                </a:lnTo>
                <a:lnTo>
                  <a:pt x="9754" y="1852"/>
                </a:lnTo>
                <a:cubicBezTo>
                  <a:pt x="9733" y="1852"/>
                  <a:pt x="9715" y="1848"/>
                  <a:pt x="9698" y="1848"/>
                </a:cubicBezTo>
                <a:lnTo>
                  <a:pt x="9684" y="1848"/>
                </a:lnTo>
                <a:lnTo>
                  <a:pt x="9687" y="1855"/>
                </a:lnTo>
                <a:lnTo>
                  <a:pt x="9568" y="1824"/>
                </a:lnTo>
                <a:lnTo>
                  <a:pt x="9516" y="1810"/>
                </a:lnTo>
                <a:cubicBezTo>
                  <a:pt x="9440" y="1792"/>
                  <a:pt x="9358" y="1771"/>
                  <a:pt x="9298" y="1771"/>
                </a:cubicBezTo>
                <a:cubicBezTo>
                  <a:pt x="9263" y="1771"/>
                  <a:pt x="9235" y="1778"/>
                  <a:pt x="9218" y="1796"/>
                </a:cubicBezTo>
                <a:cubicBezTo>
                  <a:pt x="9170" y="1857"/>
                  <a:pt x="9099" y="1891"/>
                  <a:pt x="9022" y="1891"/>
                </a:cubicBezTo>
                <a:cubicBezTo>
                  <a:pt x="9015" y="1891"/>
                  <a:pt x="9008" y="1891"/>
                  <a:pt x="9001" y="1891"/>
                </a:cubicBezTo>
                <a:cubicBezTo>
                  <a:pt x="8963" y="1891"/>
                  <a:pt x="8963" y="1891"/>
                  <a:pt x="8952" y="1915"/>
                </a:cubicBezTo>
                <a:cubicBezTo>
                  <a:pt x="8896" y="2024"/>
                  <a:pt x="8777" y="2031"/>
                  <a:pt x="8690" y="2038"/>
                </a:cubicBezTo>
                <a:cubicBezTo>
                  <a:pt x="8651" y="2041"/>
                  <a:pt x="8592" y="2045"/>
                  <a:pt x="8581" y="2059"/>
                </a:cubicBezTo>
                <a:cubicBezTo>
                  <a:pt x="8532" y="2115"/>
                  <a:pt x="8462" y="2143"/>
                  <a:pt x="8388" y="2143"/>
                </a:cubicBezTo>
                <a:lnTo>
                  <a:pt x="8315" y="2143"/>
                </a:lnTo>
                <a:lnTo>
                  <a:pt x="8301" y="2139"/>
                </a:lnTo>
                <a:lnTo>
                  <a:pt x="8290" y="2139"/>
                </a:lnTo>
                <a:lnTo>
                  <a:pt x="8276" y="2136"/>
                </a:lnTo>
                <a:lnTo>
                  <a:pt x="8262" y="2132"/>
                </a:lnTo>
                <a:lnTo>
                  <a:pt x="8248" y="2125"/>
                </a:lnTo>
                <a:lnTo>
                  <a:pt x="8234" y="2122"/>
                </a:lnTo>
                <a:lnTo>
                  <a:pt x="8220" y="2115"/>
                </a:lnTo>
                <a:lnTo>
                  <a:pt x="8206" y="2111"/>
                </a:lnTo>
                <a:lnTo>
                  <a:pt x="8192" y="2104"/>
                </a:lnTo>
                <a:lnTo>
                  <a:pt x="8175" y="2097"/>
                </a:lnTo>
                <a:lnTo>
                  <a:pt x="8161" y="2090"/>
                </a:lnTo>
                <a:lnTo>
                  <a:pt x="8143" y="2080"/>
                </a:lnTo>
                <a:lnTo>
                  <a:pt x="8129" y="2069"/>
                </a:lnTo>
                <a:lnTo>
                  <a:pt x="8108" y="2059"/>
                </a:lnTo>
                <a:lnTo>
                  <a:pt x="8094" y="2048"/>
                </a:lnTo>
                <a:lnTo>
                  <a:pt x="8077" y="2038"/>
                </a:lnTo>
                <a:lnTo>
                  <a:pt x="8059" y="2024"/>
                </a:lnTo>
                <a:lnTo>
                  <a:pt x="8042" y="2010"/>
                </a:lnTo>
                <a:lnTo>
                  <a:pt x="8024" y="1996"/>
                </a:lnTo>
                <a:lnTo>
                  <a:pt x="8003" y="1982"/>
                </a:lnTo>
                <a:lnTo>
                  <a:pt x="7986" y="1961"/>
                </a:lnTo>
                <a:lnTo>
                  <a:pt x="7968" y="1947"/>
                </a:lnTo>
                <a:lnTo>
                  <a:pt x="7944" y="1922"/>
                </a:lnTo>
                <a:lnTo>
                  <a:pt x="7930" y="1908"/>
                </a:lnTo>
                <a:cubicBezTo>
                  <a:pt x="7916" y="1898"/>
                  <a:pt x="7905" y="1883"/>
                  <a:pt x="7891" y="1869"/>
                </a:cubicBezTo>
                <a:cubicBezTo>
                  <a:pt x="7688" y="1642"/>
                  <a:pt x="7639" y="1330"/>
                  <a:pt x="7660" y="1113"/>
                </a:cubicBezTo>
                <a:cubicBezTo>
                  <a:pt x="7674" y="963"/>
                  <a:pt x="7720" y="851"/>
                  <a:pt x="7786" y="802"/>
                </a:cubicBezTo>
                <a:cubicBezTo>
                  <a:pt x="7839" y="756"/>
                  <a:pt x="7863" y="683"/>
                  <a:pt x="7849" y="613"/>
                </a:cubicBezTo>
                <a:cubicBezTo>
                  <a:pt x="7846" y="546"/>
                  <a:pt x="7807" y="487"/>
                  <a:pt x="7748" y="455"/>
                </a:cubicBezTo>
                <a:cubicBezTo>
                  <a:pt x="7629" y="403"/>
                  <a:pt x="7622" y="273"/>
                  <a:pt x="7615" y="172"/>
                </a:cubicBezTo>
                <a:cubicBezTo>
                  <a:pt x="7608" y="46"/>
                  <a:pt x="7597" y="11"/>
                  <a:pt x="753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46"/>
          <p:cNvSpPr/>
          <p:nvPr/>
        </p:nvSpPr>
        <p:spPr>
          <a:xfrm>
            <a:off x="5343825" y="1621888"/>
            <a:ext cx="2485500" cy="13545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46"/>
          <p:cNvSpPr txBox="1">
            <a:spLocks noGrp="1"/>
          </p:cNvSpPr>
          <p:nvPr>
            <p:ph type="body" idx="1"/>
          </p:nvPr>
        </p:nvSpPr>
        <p:spPr>
          <a:xfrm>
            <a:off x="808100" y="1224950"/>
            <a:ext cx="4312192" cy="33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Basic things :</a:t>
            </a:r>
            <a:br>
              <a:rPr lang="en" dirty="0"/>
            </a:br>
            <a:endParaRPr dirty="0"/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SzPts val="800"/>
              <a:buFont typeface="Barlow Semi Condensed"/>
              <a:buChar char="●"/>
            </a:pPr>
            <a:r>
              <a:rPr lang="en" dirty="0"/>
              <a:t>Simple to play  </a:t>
            </a: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SzPts val="800"/>
              <a:buFont typeface="Barlow Semi Condensed"/>
              <a:buChar char="●"/>
            </a:pPr>
            <a:r>
              <a:rPr lang="en-IN" dirty="0"/>
              <a:t>1 rupee gets donated to WWF , as you win a level</a:t>
            </a:r>
            <a:endParaRPr dirty="0"/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SzPts val="800"/>
              <a:buFont typeface="Barlow Semi Condensed"/>
              <a:buChar char="●"/>
            </a:pPr>
            <a:r>
              <a:rPr lang="en-IN" dirty="0"/>
              <a:t>Different types of game to keep the player busy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 the most important thing: Age friendly , with variety of games 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*Funds to be arranged through NGO’s &amp; corporates</a:t>
            </a:r>
            <a:endParaRPr dirty="0"/>
          </a:p>
        </p:txBody>
      </p:sp>
      <p:pic>
        <p:nvPicPr>
          <p:cNvPr id="1026" name="Picture 2" descr="Console">
            <a:extLst>
              <a:ext uri="{FF2B5EF4-FFF2-40B4-BE49-F238E27FC236}">
                <a16:creationId xmlns:a16="http://schemas.microsoft.com/office/drawing/2014/main" id="{A230A82E-A0DC-474A-B528-DE44FB1A1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975" y="168953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3"/>
          <p:cNvSpPr txBox="1">
            <a:spLocks noGrp="1"/>
          </p:cNvSpPr>
          <p:nvPr>
            <p:ph type="title"/>
          </p:nvPr>
        </p:nvSpPr>
        <p:spPr>
          <a:xfrm>
            <a:off x="3993175" y="2527650"/>
            <a:ext cx="443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Problem</a:t>
            </a:r>
            <a:endParaRPr/>
          </a:p>
        </p:txBody>
      </p:sp>
      <p:sp>
        <p:nvSpPr>
          <p:cNvPr id="434" name="Google Shape;434;p53"/>
          <p:cNvSpPr txBox="1">
            <a:spLocks noGrp="1"/>
          </p:cNvSpPr>
          <p:nvPr>
            <p:ph type="title" idx="2"/>
          </p:nvPr>
        </p:nvSpPr>
        <p:spPr>
          <a:xfrm>
            <a:off x="6737575" y="1358850"/>
            <a:ext cx="1693200" cy="11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436" name="Google Shape;436;p53"/>
          <p:cNvPicPr preferRelativeResize="0"/>
          <p:nvPr/>
        </p:nvPicPr>
        <p:blipFill rotWithShape="1">
          <a:blip r:embed="rId3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4523" r="10684"/>
          <a:stretch/>
        </p:blipFill>
        <p:spPr>
          <a:xfrm>
            <a:off x="880375" y="783025"/>
            <a:ext cx="3090900" cy="35778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7620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37" name="Google Shape;437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49949" y="2792150"/>
            <a:ext cx="2794424" cy="279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53"/>
          <p:cNvPicPr preferRelativeResize="0"/>
          <p:nvPr/>
        </p:nvPicPr>
        <p:blipFill rotWithShape="1">
          <a:blip r:embed="rId6">
            <a:alphaModFix/>
          </a:blip>
          <a:srcRect l="28007" r="28576"/>
          <a:stretch/>
        </p:blipFill>
        <p:spPr>
          <a:xfrm rot="886981">
            <a:off x="-514130" y="2149118"/>
            <a:ext cx="1316037" cy="3031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3"/>
          <p:cNvPicPr preferRelativeResize="0"/>
          <p:nvPr/>
        </p:nvPicPr>
        <p:blipFill rotWithShape="1">
          <a:blip r:embed="rId7">
            <a:alphaModFix/>
          </a:blip>
          <a:srcRect t="52579" r="76073"/>
          <a:stretch/>
        </p:blipFill>
        <p:spPr>
          <a:xfrm rot="10800000" flipH="1">
            <a:off x="75" y="0"/>
            <a:ext cx="2187874" cy="2439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0" name="Google Shape;440;p53"/>
          <p:cNvCxnSpPr/>
          <p:nvPr/>
        </p:nvCxnSpPr>
        <p:spPr>
          <a:xfrm>
            <a:off x="5293675" y="1943250"/>
            <a:ext cx="1443900" cy="0"/>
          </a:xfrm>
          <a:prstGeom prst="straightConnector1">
            <a:avLst/>
          </a:prstGeom>
          <a:noFill/>
          <a:ln w="7620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1" name="Google Shape;441;p5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8968E6-A1F7-40B5-9DDF-A710ABE379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790093">
            <a:off x="2702275" y="812186"/>
            <a:ext cx="1219200" cy="1219200"/>
          </a:xfrm>
          <a:prstGeom prst="rect">
            <a:avLst/>
          </a:prstGeom>
        </p:spPr>
      </p:pic>
      <p:pic>
        <p:nvPicPr>
          <p:cNvPr id="2050" name="Picture 2" descr="Koala free icon">
            <a:extLst>
              <a:ext uri="{FF2B5EF4-FFF2-40B4-BE49-F238E27FC236}">
                <a16:creationId xmlns:a16="http://schemas.microsoft.com/office/drawing/2014/main" id="{5FD8FB09-549B-440D-B567-0129BA85A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353" y="135255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urtle free icon">
            <a:extLst>
              <a:ext uri="{FF2B5EF4-FFF2-40B4-BE49-F238E27FC236}">
                <a16:creationId xmlns:a16="http://schemas.microsoft.com/office/drawing/2014/main" id="{CD41E76B-7DD3-435C-BCAA-E8F36E62B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594" y="338393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ox free icon">
            <a:extLst>
              <a:ext uri="{FF2B5EF4-FFF2-40B4-BE49-F238E27FC236}">
                <a16:creationId xmlns:a16="http://schemas.microsoft.com/office/drawing/2014/main" id="{115D0C55-0EA2-4861-8900-32E8AA204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675" y="2032037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ird free icon">
            <a:extLst>
              <a:ext uri="{FF2B5EF4-FFF2-40B4-BE49-F238E27FC236}">
                <a16:creationId xmlns:a16="http://schemas.microsoft.com/office/drawing/2014/main" id="{1CD55466-F124-43CE-9683-57FA36C8C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111" y="3356942"/>
            <a:ext cx="1016453" cy="101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7"/>
          <p:cNvSpPr txBox="1">
            <a:spLocks noGrp="1"/>
          </p:cNvSpPr>
          <p:nvPr>
            <p:ph type="title"/>
          </p:nvPr>
        </p:nvSpPr>
        <p:spPr>
          <a:xfrm>
            <a:off x="713225" y="1569050"/>
            <a:ext cx="3470700" cy="5682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Endangered species </a:t>
            </a:r>
            <a:endParaRPr dirty="0"/>
          </a:p>
        </p:txBody>
      </p:sp>
      <p:sp>
        <p:nvSpPr>
          <p:cNvPr id="475" name="Google Shape;475;p57"/>
          <p:cNvSpPr txBox="1">
            <a:spLocks noGrp="1"/>
          </p:cNvSpPr>
          <p:nvPr>
            <p:ph type="subTitle" idx="1"/>
          </p:nvPr>
        </p:nvSpPr>
        <p:spPr>
          <a:xfrm>
            <a:off x="713225" y="2075991"/>
            <a:ext cx="3470700" cy="2597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As we all know many species of animals, birds etc are being threatened by extinction , because of loss of habitat and loss of genetic variation . A loss of habitat can happen naturally . E.g. Dinosaurs . As well as by us humans ,  therefore it is our responsibility to protect them . And we can , by playing the game I have designed. </a:t>
            </a:r>
            <a:endParaRPr dirty="0"/>
          </a:p>
        </p:txBody>
      </p:sp>
      <p:pic>
        <p:nvPicPr>
          <p:cNvPr id="476" name="Google Shape;476;p57"/>
          <p:cNvPicPr preferRelativeResize="0"/>
          <p:nvPr/>
        </p:nvPicPr>
        <p:blipFill rotWithShape="1">
          <a:blip r:embed="rId3">
            <a:alphaModFix/>
          </a:blip>
          <a:srcRect l="28128" r="14208"/>
          <a:stretch/>
        </p:blipFill>
        <p:spPr>
          <a:xfrm>
            <a:off x="5054589" y="651862"/>
            <a:ext cx="3090900" cy="3577800"/>
          </a:xfrm>
          <a:prstGeom prst="roundRect">
            <a:avLst>
              <a:gd name="adj" fmla="val 16667"/>
            </a:avLst>
          </a:prstGeom>
          <a:noFill/>
          <a:ln w="7620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77" name="Google Shape;47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145012">
            <a:off x="6603405" y="3252003"/>
            <a:ext cx="2486401" cy="2486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76683">
            <a:off x="7299408" y="2056523"/>
            <a:ext cx="3080806" cy="3080806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5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074" name="Picture 2" descr="endangered species | Definition &amp; Facts | Britannica">
            <a:extLst>
              <a:ext uri="{FF2B5EF4-FFF2-40B4-BE49-F238E27FC236}">
                <a16:creationId xmlns:a16="http://schemas.microsoft.com/office/drawing/2014/main" id="{4FDFE498-0F20-4C1D-BFFE-A71BB9E69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409" y="594676"/>
            <a:ext cx="3306447" cy="382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9" name="Google Shape;479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805814">
            <a:off x="7380684" y="3100922"/>
            <a:ext cx="1860194" cy="186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8"/>
          <p:cNvSpPr txBox="1">
            <a:spLocks noGrp="1"/>
          </p:cNvSpPr>
          <p:nvPr>
            <p:ph type="title"/>
          </p:nvPr>
        </p:nvSpPr>
        <p:spPr>
          <a:xfrm>
            <a:off x="1991600" y="1503150"/>
            <a:ext cx="5160600" cy="14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1,000,000</a:t>
            </a:r>
            <a:endParaRPr dirty="0"/>
          </a:p>
        </p:txBody>
      </p:sp>
      <p:sp>
        <p:nvSpPr>
          <p:cNvPr id="486" name="Google Shape;486;p58"/>
          <p:cNvSpPr txBox="1">
            <a:spLocks noGrp="1"/>
          </p:cNvSpPr>
          <p:nvPr>
            <p:ph type="subTitle" idx="1"/>
          </p:nvPr>
        </p:nvSpPr>
        <p:spPr>
          <a:xfrm>
            <a:off x="2406750" y="3266863"/>
            <a:ext cx="4330500" cy="3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Animal and plant species are threatened </a:t>
            </a:r>
            <a:endParaRPr dirty="0"/>
          </a:p>
        </p:txBody>
      </p:sp>
      <p:cxnSp>
        <p:nvCxnSpPr>
          <p:cNvPr id="487" name="Google Shape;487;p58"/>
          <p:cNvCxnSpPr/>
          <p:nvPr/>
        </p:nvCxnSpPr>
        <p:spPr>
          <a:xfrm>
            <a:off x="3650250" y="3052638"/>
            <a:ext cx="1843500" cy="0"/>
          </a:xfrm>
          <a:prstGeom prst="straightConnector1">
            <a:avLst/>
          </a:prstGeom>
          <a:noFill/>
          <a:ln w="7620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0"/>
          <p:cNvSpPr txBox="1">
            <a:spLocks noGrp="1"/>
          </p:cNvSpPr>
          <p:nvPr>
            <p:ph type="title"/>
          </p:nvPr>
        </p:nvSpPr>
        <p:spPr>
          <a:xfrm>
            <a:off x="2353200" y="2527650"/>
            <a:ext cx="443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Solution</a:t>
            </a:r>
            <a:endParaRPr/>
          </a:p>
        </p:txBody>
      </p:sp>
      <p:sp>
        <p:nvSpPr>
          <p:cNvPr id="505" name="Google Shape;505;p60"/>
          <p:cNvSpPr txBox="1">
            <a:spLocks noGrp="1"/>
          </p:cNvSpPr>
          <p:nvPr>
            <p:ph type="title" idx="2"/>
          </p:nvPr>
        </p:nvSpPr>
        <p:spPr>
          <a:xfrm>
            <a:off x="3725400" y="1197050"/>
            <a:ext cx="1693200" cy="11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507" name="Google Shape;507;p60"/>
          <p:cNvCxnSpPr/>
          <p:nvPr/>
        </p:nvCxnSpPr>
        <p:spPr>
          <a:xfrm>
            <a:off x="3850050" y="2446750"/>
            <a:ext cx="1443900" cy="0"/>
          </a:xfrm>
          <a:prstGeom prst="straightConnector1">
            <a:avLst/>
          </a:prstGeom>
          <a:noFill/>
          <a:ln w="7620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08" name="Google Shape;508;p60"/>
          <p:cNvPicPr preferRelativeResize="0"/>
          <p:nvPr/>
        </p:nvPicPr>
        <p:blipFill rotWithShape="1">
          <a:blip r:embed="rId3">
            <a:alphaModFix/>
          </a:blip>
          <a:srcRect l="49814" r="21206"/>
          <a:stretch/>
        </p:blipFill>
        <p:spPr>
          <a:xfrm>
            <a:off x="6719975" y="783025"/>
            <a:ext cx="1555500" cy="3577800"/>
          </a:xfrm>
          <a:prstGeom prst="roundRect">
            <a:avLst>
              <a:gd name="adj" fmla="val 16667"/>
            </a:avLst>
          </a:prstGeom>
          <a:noFill/>
          <a:ln w="7620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09" name="Google Shape;50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588147" y="-535411"/>
            <a:ext cx="2233929" cy="2233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60"/>
          <p:cNvPicPr preferRelativeResize="0"/>
          <p:nvPr/>
        </p:nvPicPr>
        <p:blipFill rotWithShape="1">
          <a:blip r:embed="rId3">
            <a:alphaModFix/>
          </a:blip>
          <a:srcRect l="33742" r="37278"/>
          <a:stretch/>
        </p:blipFill>
        <p:spPr>
          <a:xfrm>
            <a:off x="861105" y="783025"/>
            <a:ext cx="1555500" cy="3577800"/>
          </a:xfrm>
          <a:prstGeom prst="roundRect">
            <a:avLst>
              <a:gd name="adj" fmla="val 16667"/>
            </a:avLst>
          </a:prstGeom>
          <a:noFill/>
          <a:ln w="7620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11" name="Google Shape;511;p60"/>
          <p:cNvPicPr preferRelativeResize="0"/>
          <p:nvPr/>
        </p:nvPicPr>
        <p:blipFill rotWithShape="1">
          <a:blip r:embed="rId5">
            <a:alphaModFix/>
          </a:blip>
          <a:srcRect l="74958" t="47569"/>
          <a:stretch/>
        </p:blipFill>
        <p:spPr>
          <a:xfrm flipH="1">
            <a:off x="2" y="2297415"/>
            <a:ext cx="2416598" cy="2846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6" name="Google Shape;516;p61"/>
          <p:cNvCxnSpPr>
            <a:stCxn id="517" idx="3"/>
            <a:endCxn id="518" idx="3"/>
          </p:cNvCxnSpPr>
          <p:nvPr/>
        </p:nvCxnSpPr>
        <p:spPr>
          <a:xfrm>
            <a:off x="1984200" y="2120800"/>
            <a:ext cx="54414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9" name="Google Shape;519;p6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By Step</a:t>
            </a:r>
            <a:endParaRPr/>
          </a:p>
        </p:txBody>
      </p:sp>
      <p:sp>
        <p:nvSpPr>
          <p:cNvPr id="523" name="Google Shape;523;p61"/>
          <p:cNvSpPr txBox="1"/>
          <p:nvPr/>
        </p:nvSpPr>
        <p:spPr>
          <a:xfrm>
            <a:off x="944251" y="3241937"/>
            <a:ext cx="1813800" cy="1074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rPr>
              <a:t>As each level gets completed by the player 1 rupee will be donated to WWF</a:t>
            </a:r>
            <a:endParaRPr dirty="0">
              <a:solidFill>
                <a:schemeClr val="dk2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524" name="Google Shape;524;p61"/>
          <p:cNvSpPr txBox="1"/>
          <p:nvPr/>
        </p:nvSpPr>
        <p:spPr>
          <a:xfrm>
            <a:off x="3598575" y="3200400"/>
            <a:ext cx="1813800" cy="1116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rPr>
              <a:t>More t</a:t>
            </a:r>
            <a:r>
              <a:rPr lang="en" dirty="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rPr>
              <a:t>he levels the player completes the more it ben</a:t>
            </a:r>
            <a:r>
              <a:rPr lang="en-IN" dirty="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rPr>
              <a:t>e</a:t>
            </a:r>
            <a:r>
              <a:rPr lang="en" dirty="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rPr>
              <a:t>fits the species </a:t>
            </a:r>
            <a:endParaRPr dirty="0">
              <a:solidFill>
                <a:schemeClr val="dk2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526" name="Google Shape;526;p61"/>
          <p:cNvSpPr txBox="1"/>
          <p:nvPr/>
        </p:nvSpPr>
        <p:spPr>
          <a:xfrm>
            <a:off x="6252900" y="3265413"/>
            <a:ext cx="1813800" cy="107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rPr>
              <a:t>And Slowly with the help of the dear players the rate of endangered species may reduce </a:t>
            </a:r>
            <a:endParaRPr dirty="0">
              <a:solidFill>
                <a:schemeClr val="dk2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517" name="Google Shape;517;p61"/>
          <p:cNvSpPr/>
          <p:nvPr/>
        </p:nvSpPr>
        <p:spPr>
          <a:xfrm>
            <a:off x="1718400" y="1973500"/>
            <a:ext cx="265800" cy="294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61"/>
          <p:cNvSpPr/>
          <p:nvPr/>
        </p:nvSpPr>
        <p:spPr>
          <a:xfrm>
            <a:off x="3532200" y="1856950"/>
            <a:ext cx="265800" cy="527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61"/>
          <p:cNvSpPr/>
          <p:nvPr/>
        </p:nvSpPr>
        <p:spPr>
          <a:xfrm>
            <a:off x="5346000" y="1743550"/>
            <a:ext cx="265800" cy="754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61"/>
          <p:cNvSpPr/>
          <p:nvPr/>
        </p:nvSpPr>
        <p:spPr>
          <a:xfrm>
            <a:off x="7159800" y="1632250"/>
            <a:ext cx="265800" cy="977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zon Rainforest Deforestation Awareness by Slidesgo">
  <a:themeElements>
    <a:clrScheme name="Simple Light">
      <a:dk1>
        <a:srgbClr val="7AB6AC"/>
      </a:dk1>
      <a:lt1>
        <a:srgbClr val="004840"/>
      </a:lt1>
      <a:dk2>
        <a:srgbClr val="AFB672"/>
      </a:dk2>
      <a:lt2>
        <a:srgbClr val="FFEFD3"/>
      </a:lt2>
      <a:accent1>
        <a:srgbClr val="F65E75"/>
      </a:accent1>
      <a:accent2>
        <a:srgbClr val="FFDB4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7AB6A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389</Words>
  <Application>Microsoft Office PowerPoint</Application>
  <PresentationFormat>On-screen Show (16:9)</PresentationFormat>
  <Paragraphs>64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Barlow Semi Condensed</vt:lpstr>
      <vt:lpstr>Oxygen</vt:lpstr>
      <vt:lpstr>Nunito Light</vt:lpstr>
      <vt:lpstr>Ubuntu</vt:lpstr>
      <vt:lpstr>Arial</vt:lpstr>
      <vt:lpstr>Fjalla One</vt:lpstr>
      <vt:lpstr>mazon Rainforest Deforestation Awareness by Slidesgo</vt:lpstr>
      <vt:lpstr>JUNGLE SAFARI </vt:lpstr>
      <vt:lpstr>Table of Contents</vt:lpstr>
      <vt:lpstr>About my game </vt:lpstr>
      <vt:lpstr>Jungle Safari</vt:lpstr>
      <vt:lpstr>Big Problem</vt:lpstr>
      <vt:lpstr>Endangered species </vt:lpstr>
      <vt:lpstr>1,000,000</vt:lpstr>
      <vt:lpstr>The Solution</vt:lpstr>
      <vt:lpstr>Step By Step</vt:lpstr>
      <vt:lpstr> Software</vt:lpstr>
      <vt:lpstr>Next Steps</vt:lpstr>
      <vt:lpstr>Understanding More </vt:lpstr>
      <vt:lpstr>Games  we can add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JUNGLE SAFARI </dc:title>
  <dc:creator>Gargi</dc:creator>
  <cp:lastModifiedBy>Manoj Kumar Agarwal</cp:lastModifiedBy>
  <cp:revision>4</cp:revision>
  <dcterms:modified xsi:type="dcterms:W3CDTF">2021-12-23T17:09:53Z</dcterms:modified>
</cp:coreProperties>
</file>